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3.xml" ContentType="application/inkml+xml"/>
  <Override PartName="/ppt/ink/ink4.xml" ContentType="application/inkml+xml"/>
  <Override PartName="/ppt/notesSlides/notesSlide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8"/>
  </p:notesMasterIdLst>
  <p:sldIdLst>
    <p:sldId id="321" r:id="rId5"/>
    <p:sldId id="319" r:id="rId6"/>
    <p:sldId id="327" r:id="rId7"/>
    <p:sldId id="326" r:id="rId8"/>
    <p:sldId id="342" r:id="rId9"/>
    <p:sldId id="320" r:id="rId10"/>
    <p:sldId id="330" r:id="rId11"/>
    <p:sldId id="381" r:id="rId12"/>
    <p:sldId id="341" r:id="rId13"/>
    <p:sldId id="325" r:id="rId14"/>
    <p:sldId id="338" r:id="rId15"/>
    <p:sldId id="339" r:id="rId16"/>
    <p:sldId id="340" r:id="rId17"/>
    <p:sldId id="328" r:id="rId18"/>
    <p:sldId id="334" r:id="rId19"/>
    <p:sldId id="336" r:id="rId20"/>
    <p:sldId id="337" r:id="rId21"/>
    <p:sldId id="392" r:id="rId22"/>
    <p:sldId id="332" r:id="rId23"/>
    <p:sldId id="343" r:id="rId24"/>
    <p:sldId id="344" r:id="rId25"/>
    <p:sldId id="345" r:id="rId26"/>
    <p:sldId id="346" r:id="rId27"/>
    <p:sldId id="347" r:id="rId28"/>
    <p:sldId id="348" r:id="rId29"/>
    <p:sldId id="398" r:id="rId30"/>
    <p:sldId id="399" r:id="rId31"/>
    <p:sldId id="349" r:id="rId32"/>
    <p:sldId id="388" r:id="rId33"/>
    <p:sldId id="389" r:id="rId34"/>
    <p:sldId id="390" r:id="rId35"/>
    <p:sldId id="382" r:id="rId36"/>
    <p:sldId id="397" r:id="rId37"/>
    <p:sldId id="396" r:id="rId38"/>
    <p:sldId id="386" r:id="rId39"/>
    <p:sldId id="387" r:id="rId40"/>
    <p:sldId id="373" r:id="rId41"/>
    <p:sldId id="375" r:id="rId42"/>
    <p:sldId id="376" r:id="rId43"/>
    <p:sldId id="377" r:id="rId44"/>
    <p:sldId id="357" r:id="rId45"/>
    <p:sldId id="384" r:id="rId46"/>
    <p:sldId id="403" r:id="rId47"/>
    <p:sldId id="380" r:id="rId48"/>
    <p:sldId id="358" r:id="rId49"/>
    <p:sldId id="329" r:id="rId50"/>
    <p:sldId id="365" r:id="rId51"/>
    <p:sldId id="366" r:id="rId52"/>
    <p:sldId id="367" r:id="rId53"/>
    <p:sldId id="368" r:id="rId54"/>
    <p:sldId id="364" r:id="rId55"/>
    <p:sldId id="369" r:id="rId56"/>
    <p:sldId id="402" r:id="rId57"/>
    <p:sldId id="370" r:id="rId58"/>
    <p:sldId id="394" r:id="rId59"/>
    <p:sldId id="395" r:id="rId60"/>
    <p:sldId id="400" r:id="rId61"/>
    <p:sldId id="401" r:id="rId62"/>
    <p:sldId id="393" r:id="rId63"/>
    <p:sldId id="361" r:id="rId64"/>
    <p:sldId id="391" r:id="rId65"/>
    <p:sldId id="363" r:id="rId66"/>
    <p:sldId id="331"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0A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7AAE35-437B-BFFF-A7D5-505E7EB73123}" v="20" dt="2025-05-04T03:42:18.489"/>
    <p1510:client id="{345B558C-D222-E82C-04F4-1206DE9B1F78}" v="55" dt="2025-05-04T01:23:46.380"/>
    <p1510:client id="{5377AA95-8692-D0FD-7749-6E3992ED7B50}" v="35" dt="2025-05-03T13:07:34.558"/>
    <p1510:client id="{8698B73A-FA3E-EAE5-9715-FD2A9A1DCE89}" v="714" dt="2025-05-04T13:26:50.924"/>
    <p1510:client id="{9FEE3A95-172F-976A-DFBE-4077FC6302F9}" v="440" dt="2025-05-03T23:43:09.477"/>
    <p1510:client id="{F94C1964-0430-0812-801A-39B3CA22EB39}" v="9" dt="2025-05-04T23:26:45.9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75"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7T02:44:09.248"/>
    </inkml:context>
    <inkml:brush xml:id="br0">
      <inkml:brushProperty name="width" value="0.35" units="cm"/>
      <inkml:brushProperty name="height" value="0.35" units="cm"/>
    </inkml:brush>
  </inkml:definitions>
  <inkml:trace contextRef="#ctx0" brushRef="#br0">13201 9341 16383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7T02:44:10.452"/>
    </inkml:context>
    <inkml:brush xml:id="br0">
      <inkml:brushProperty name="width" value="0.35" units="cm"/>
      <inkml:brushProperty name="height" value="0.35" units="cm"/>
    </inkml:brush>
  </inkml:definitions>
  <inkml:trace contextRef="#ctx0" brushRef="#br0">10299 9242 16383 0 0,'0'0'0'0'0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7T02:24:22.257"/>
    </inkml:context>
    <inkml:brush xml:id="br0">
      <inkml:brushProperty name="width" value="0.35" units="cm"/>
      <inkml:brushProperty name="height" value="0.35" units="cm"/>
    </inkml:brush>
  </inkml:definitions>
  <inkml:trace contextRef="#ctx0" brushRef="#br0">10474 10230 16383 0 0,'-11'0'0'0'0,"-15"0"0"0"0,-16 0 0 0 0,-15 0 0 0 0,-17 2 0 0 0,-16 2 0 0 0,-14 1 0 0 0,-3 2 0 0 0,4 0 0 0 0,7 0 0 0 0,6 0 0 0 0,-1 2 0 0 0,-4 1 0 0 0,-4 2 0 0 0,2 0 0 0 0,3-1 0 0 0,1-1 0 0 0,1-1 0 0 0,2 0 0 0 0,6 0 0 0 0,9 1 0 0 0,10-1 0 0 0,15-1 0 0 0,16-2 0 0 0,11-3 0 0 0,11-1 0 0 0,15 2 0 0 0,20 3 0 0 0,18 4 0 0 0,16 3 0 0 0,16 1 0 0 0,13-1 0 0 0,11-2 0 0 0,8-1 0 0 0,5-4 0 0 0,5-2 0 0 0,3-3 0 0 0,4-1 0 0 0,5-1 0 0 0,4 0 0 0 0,-1-1 0 0 0,-8-1 0 0 0,-13-1 0 0 0,-11-1 0 0 0,-18-1 0 0 0,-19 1 0 0 0,-19 0 0 0 0,-14 1 0 0 0,-16 0 0 0 0,-16 2 0 0 0,-11 0 0 0 0,-12 0 0 0 0,-21-3 0 0 0,-24-4 0 0 0,-19-4 0 0 0,-14-2 0 0 0,-6 0 0 0 0,0 2 0 0 0,2 1 0 0 0,5 2 0 0 0,3 0 0 0 0,2 2 0 0 0,9 1 0 0 0,11 1 0 0 0,8 2 0 0 0,9 1 0 0 0,-1 1 0 0 0,0 1 0 0 0,-2 0 0 0 0,0 0 0 0 0,0 0 0 0 0,3 1 0 0 0,1-1 0 0 0,5 0 0 0 0,10 0 0 0 0,8 0 0 0 0,8 0 0 0 0,7 0 0 0 0,4 0 0 0 0,4 0 0 0 0,0 0 0 0 0,-2 0 0 0 0,-3 0 0 0 0,-4 0 0 0 0,-5 0 0 0 0,-5 0 0 0 0,-5 0 0 0 0,-4 0 0 0 0,-2 0 0 0 0,0 0 0 0 0,1 0 0 0 0,5 0 0 0 0,6 2 0 0 0,7 0 0 0 0,7 0 0 0 0,3 1 0 0 0,2-1 0 0 0,0-1 0 0 0,-2 0 0 0 0,-1 1 0 0 0,-4 2 0 0 0,-3 2 0 0 0,-2 1 0 0 0,2-1 0 0 0,4 0 0 0 0,3-3 0 0 0,4 0 0 0 0,4-1 0 0 0,4 0 0 0 0,3 0 0 0 0,1 0 0 0 0,-1 0 0 0 0,0-1 0 0 0,-2-1 0 0 0,0 1 0 0 0,-1-1 0 0 0,-2 0 0 0 0,-5 0 0 0 0,-2-1 0 0 0,-4 1 0 0 0,-2 0 0 0 0,-2 0 0 0 0,0 0 0 0 0,4 0 0 0 0,7 0 0 0 0,7 0 0 0 0,6 0 0 0 0,11-6 0 0 0,16-11 0 0 0,14-11 0 0 0,10-7 0 0 0,1-3 0 0 0,-4 3 0 0 0,-6 2 0 0 0,-7 5 0 0 0,-5 5 0 0 0,-5 5 0 0 0,-4 4 0 0 0,-4 3 0 0 0,-4 5 0 0 0,-2 3 0 0 0,-3 1 0 0 0,-2 2 0 0 0,-1 1 0 0 0,-1 0 0 0 0,-1 0 0 0 0,0-1 0 0 0,-1 1 0 0 0,-4-1 0 0 0,-2 0 0 0 0,-4 0 0 0 0,-6 1 0 0 0,-19 6 0 0 0,-23 6 0 0 0,-21 7 0 0 0,-11 3 0 0 0,-5 4 0 0 0,1 1 0 0 0,3 1 0 0 0,10-4 0 0 0,10-3 0 0 0,9-4 0 0 0,10-4 0 0 0,10-2 0 0 0,9-3 0 0 0,6-1 0 0 0,7-1 0 0 0,13-2 0 0 0,13 2 0 0 0,12 0 0 0 0,11 1 0 0 0,13-2 0 0 0,11-1 0 0 0,10-2 0 0 0,9 0 0 0 0,10 0 0 0 0,6 2 0 0 0,5 0 0 0 0,11 0 0 0 0,13-1 0 0 0,10-1 0 0 0,4-2 0 0 0,-6 0 0 0 0,-10-1 0 0 0,-11 0 0 0 0,-16 0 0 0 0,-16 0 0 0 0,-16 0 0 0 0,-11-1 0 0 0,-21 0 0 0 0,-20-2 0 0 0,-18-2 0 0 0,-13-2 0 0 0,-7 1 0 0 0,-6 1 0 0 0,-2 1 0 0 0,1 2 0 0 0,6 1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7T02:24:25.977"/>
    </inkml:context>
    <inkml:brush xml:id="br0">
      <inkml:brushProperty name="width" value="0.35" units="cm"/>
      <inkml:brushProperty name="height" value="0.35" units="cm"/>
    </inkml:brush>
  </inkml:definitions>
  <inkml:trace contextRef="#ctx0" brushRef="#br0">33055 10715 16383 0 0,'-25'0'0'0'0,"-10"0"0"0"0,-9 0 0 0 0,-5 0 0 0 0,-3 0 0 0 0,-9 0 0 0 0,-8 0 0 0 0,-7 0 0 0 0,-4 0 0 0 0,0-2 0 0 0,2-1 0 0 0,2-2 0 0 0,3 0 0 0 0,0 1 0 0 0,-1 1 0 0 0,0 2 0 0 0,3-1 0 0 0,4 2 0 0 0,5 0 0 0 0,0 0 0 0 0,-2 0 0 0 0,-5 0 0 0 0,-4 1 0 0 0,-5-3 0 0 0,-6 0 0 0 0,-4-3 0 0 0,-5-1 0 0 0,-2 0 0 0 0,-2-2 0 0 0,-1 1 0 0 0,-3-1 0 0 0,-3-2 0 0 0,-4-2 0 0 0,-3 0 0 0 0,1 0 0 0 0,3 1 0 0 0,3 1 0 0 0,-9 0 0 0 0,-17-3 0 0 0,-20-3 0 0 0,-15-3 0 0 0,-1 0 0 0 0,8 4 0 0 0,11 2 0 0 0,10 3 0 0 0,11 4 0 0 0,9 2 0 0 0,7 2 0 0 0,16 2 0 0 0,21 0 0 0 0,18 0 0 0 0,16 1 0 0 0,28 0 0 0 0,32-1 0 0 0,28 0 0 0 0,22 0 0 0 0,17 0 0 0 0,13 1 0 0 0,8-1 0 0 0,14-1 0 0 0,19-2 0 0 0,19-2 0 0 0,14-1 0 0 0,12-2 0 0 0,9-2 0 0 0,5-3 0 0 0,2 1 0 0 0,-1 2 0 0 0,-3 2 0 0 0,-3 3 0 0 0,-16 2 0 0 0,-18 0 0 0 0,-16-1 0 0 0,-17 1 0 0 0,-24-1 0 0 0,-25 2 0 0 0,-21 0 0 0 0,-19 1 0 0 0,-25 1 0 0 0,-28 0 0 0 0,-26 0 0 0 0,-20 0 0 0 0,-19 0 0 0 0,-15 0 0 0 0,-12 0 0 0 0,-11-1 0 0 0,-13-3 0 0 0,-13-3 0 0 0,-11-4 0 0 0,-3-1 0 0 0,3 1 0 0 0,5 0 0 0 0,7 2 0 0 0,8 2 0 0 0,7 2 0 0 0,5 2 0 0 0,7 2 0 0 0,10 1 0 0 0,8 0 0 0 0,7 0 0 0 0,10 0 0 0 0,12-1 0 0 0,10-2 0 0 0,6 0 0 0 0,6-1 0 0 0,3 2 0 0 0,3 0 0 0 0,5 1 0 0 0,9 1 0 0 0,8-1 0 0 0,5 1 0 0 0,3 0 0 0 0,4 1 0 0 0,1 0 0 0 0,3 2 0 0 0,0 1 0 0 0,2 0 0 0 0,3 1 0 0 0,18-2 0 0 0,23 0 0 0 0,21-2 0 0 0,16 0 0 0 0,26-1 0 0 0,23 0 0 0 0,21 0 0 0 0,19 0 0 0 0,14-1 0 0 0,10 1 0 0 0,5 0 0 0 0,-7 2 0 0 0,-9 0 0 0 0,-11 2 0 0 0,-18 1 0 0 0,-22-2 0 0 0,-23 0 0 0 0,-17-1 0 0 0,-18 0 0 0 0,-15-2 0 0 0,-11 0 0 0 0,-9 0 0 0 0,-16 0 0 0 0,-17 0 0 0 0,-16 0 0 0 0,-9 0 0 0 0,-18-1 0 0 0,-18 1 0 0 0,-16 0 0 0 0,-14 0 0 0 0,-14-3 0 0 0,-13-1 0 0 0,-9-1 0 0 0,-8-1 0 0 0,-8 2 0 0 0,-5 0 0 0 0,-4 2 0 0 0,-2 1 0 0 0,0 0 0 0 0,0 1 0 0 0,9 0 0 0 0,17 1 0 0 0,20-1 0 0 0,17 0 0 0 0,14 0 0 0 0,12 0 0 0 0,7 0 0 0 0,8 0 0 0 0,25 1 0 0 0,38 3 0 0 0,37 1 0 0 0,32 2 0 0 0,29 1 0 0 0,30 1 0 0 0,25-1 0 0 0,21 1 0 0 0,15 0 0 0 0,8-1 0 0 0,5 0 0 0 0,-9-2 0 0 0,-20-1 0 0 0,-22-1 0 0 0,-21-2 0 0 0,-21-1 0 0 0,-18-1 0 0 0,-12 0 0 0 0,-11-1 0 0 0,-13 1 0 0 0,-12 0 0 0 0,-7 0 0 0 0,-13-1 0 0 0,-14 1 0 0 0,-9 0 0 0 0,-7 0 0 0 0,-4 0 0 0 0,-2 0 0 0 0,1 0 0 0 0,2 0 0 0 0,2 0 0 0 0,3 0 0 0 0,2 0 0 0 0,3 0 0 0 0,1 0 0 0 0,-1 0 0 0 0,-4 0 0 0 0,-3 0 0 0 0,-3 0 0 0 0,-24-1 0 0 0,-40-2 0 0 0,-40-3 0 0 0,-33-2 0 0 0,-26-2 0 0 0,-16-2 0 0 0,-10-2 0 0 0,-8-1 0 0 0,-2 0 0 0 0,1-1 0 0 0,7 2 0 0 0,20 1 0 0 0,18 5 0 0 0,13 2 0 0 0,6 3 0 0 0,11 2 0 0 0,13 1 0 0 0,10 1 0 0 0,8-1 0 0 0,5 1 0 0 0,3 0 0 0 0,4-1 0 0 0,15 0 0 0 0,22 0 0 0 0,22 0 0 0 0,17 0 0 0 0,29-2 0 0 0,40-4 0 0 0,38-4 0 0 0,30-3 0 0 0,20-2 0 0 0,14 1 0 0 0,6 2 0 0 0,5 2 0 0 0,9 3 0 0 0,8 2 0 0 0,8 2 0 0 0,-5 1 0 0 0,-11 0 0 0 0,-14-1 0 0 0,-16-1 0 0 0,-30 0 0 0 0,-32 2 0 0 0,-28 0 0 0 0,-24 0 0 0 0,-22 2 0 0 0,-16 0 0 0 0,-12 0 0 0 0,-6 0 0 0 0,-9 0 0 0 0,-29-2 0 0 0,-35-3 0 0 0,-31-1 0 0 0,-31-2 0 0 0,-27-1 0 0 0,-21 1 0 0 0,-13-1 0 0 0,-6 0 0 0 0,2 1 0 0 0,4 0 0 0 0,3 2 0 0 0,7 0 0 0 0,6 3 0 0 0,-10 1 0 0 0,-2 1 0 0 0,21 0 0 0 0,35 1 0 0 0,38 1 0 0 0,32-1 0 0 0,26 0 0 0 0,27 1 0 0 0,27-1 0 0 0,22 0 0 0 0,17 0 0 0 0,36 2 0 0 0,39 1 0 0 0,35 3 0 0 0,25 1 0 0 0,18 1 0 0 0,10 0 0 0 0,7 0 0 0 0,1 1 0 0 0,-3 1 0 0 0,-2 1 0 0 0,-6 1 0 0 0,-14-2 0 0 0,-17-3 0 0 0,-14-2 0 0 0,-24-2 0 0 0,-32-2 0 0 0,-29-1 0 0 0,-23 0 0 0 0,-21 0 0 0 0,-16-1 0 0 0,-10 1 0 0 0,-8-1 0 0 0,-9 1 0 0 0,-11 0 0 0 0,-9 0 0 0 0,-9 0 0 0 0,-35-2 0 0 0,-43-2 0 0 0,-40-2 0 0 0,-31-2 0 0 0,-22 0 0 0 0,-15 0 0 0 0,-7-1 0 0 0,9 2 0 0 0,19 2 0 0 0,20 2 0 0 0,20 1 0 0 0,29 2 0 0 0,29 2 0 0 0,23 0 0 0 0,19 2 0 0 0,16 0 0 0 0,10 0 0 0 0,8 0 0 0 0,27 1 0 0 0,38 0 0 0 0,39 3 0 0 0,33 0 0 0 0,29 2 0 0 0,22 2 0 0 0,14 2 0 0 0,8 0 0 0 0,6-1 0 0 0,1-1 0 0 0,0-2 0 0 0,-16-3 0 0 0,-22-2 0 0 0,-21-2 0 0 0,-21-1 0 0 0,-29-2 0 0 0,-29 0 0 0 0,-22 0 0 0 0,-16-1 0 0 0,-13 1 0 0 0,-12 0 0 0 0,-10-1 0 0 0,-9 1 0 0 0,-8 0 0 0 0,-21 0 0 0 0,-21 0 0 0 0,-19 0 0 0 0,-14-1 0 0 0,-9-1 0 0 0,-5-2 0 0 0,-1-2 0 0 0,4 1 0 0 0,8 2 0 0 0,8 0 0 0 0,12 1 0 0 0,17 1 0 0 0,17 1 0 0 0,15 0 0 0 0,14 0 0 0 0,15 0 0 0 0,15 0 0 0 0,11 1 0 0 0,7-1 0 0 0,24 1 0 0 0,31 3 0 0 0,27 2 0 0 0,20 1 0 0 0,10 1 0 0 0,1 0 0 0 0,-2 0 0 0 0,-5-1 0 0 0,-9-2 0 0 0,-9-1 0 0 0,-9-2 0 0 0,-17-2 0 0 0,-17 1 0 0 0,-15-1 0 0 0,-14-1 0 0 0,-14 1 0 0 0,-11 0 0 0 0,-8-1 0 0 0,-8 1 0 0 0,-11 0 0 0 0,-13 0 0 0 0,-10 0 0 0 0,0 0 0 0 0,6 0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8710A2-1535-B147-B3BB-C1589046255C}" type="datetimeFigureOut">
              <a:rPr lang="en-US" smtClean="0"/>
              <a:t>5/4/2025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D99F43-FFA2-D94E-9493-556FC2A4F32F}" type="slidenum">
              <a:rPr lang="en-US" smtClean="0"/>
              <a:t>‹#›</a:t>
            </a:fld>
            <a:endParaRPr lang="en-US"/>
          </a:p>
        </p:txBody>
      </p:sp>
    </p:spTree>
    <p:extLst>
      <p:ext uri="{BB962C8B-B14F-4D97-AF65-F5344CB8AC3E}">
        <p14:creationId xmlns:p14="http://schemas.microsoft.com/office/powerpoint/2010/main" val="1633249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D99F43-FFA2-D94E-9493-556FC2A4F32F}" type="slidenum">
              <a:rPr lang="en-US" smtClean="0"/>
              <a:t>3</a:t>
            </a:fld>
            <a:endParaRPr lang="en-US"/>
          </a:p>
        </p:txBody>
      </p:sp>
    </p:spTree>
    <p:extLst>
      <p:ext uri="{BB962C8B-B14F-4D97-AF65-F5344CB8AC3E}">
        <p14:creationId xmlns:p14="http://schemas.microsoft.com/office/powerpoint/2010/main" val="2579983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3C843-E336-C641-8D86-01371254EB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4BFAF2-58C4-CBCC-CDF5-AB68275A3B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03FEFA-A0C7-B6C0-C886-2484E2AF55BE}"/>
              </a:ext>
            </a:extLst>
          </p:cNvPr>
          <p:cNvSpPr>
            <a:spLocks noGrp="1"/>
          </p:cNvSpPr>
          <p:nvPr>
            <p:ph type="body" idx="1"/>
          </p:nvPr>
        </p:nvSpPr>
        <p:spPr/>
        <p:txBody>
          <a:bodyPr/>
          <a:lstStyle/>
          <a:p>
            <a:pPr rtl="0"/>
            <a:r>
              <a:rPr lang="en-US" sz="1800" b="0" i="0" u="none" strike="noStrike">
                <a:solidFill>
                  <a:srgbClr val="FFFFFF"/>
                </a:solidFill>
                <a:effectLst/>
                <a:latin typeface="Old Standard TT"/>
              </a:rPr>
              <a:t>What went well:</a:t>
            </a:r>
            <a:endParaRPr lang="en-US" b="0">
              <a:effectLst/>
            </a:endParaRPr>
          </a:p>
          <a:p>
            <a:pPr rtl="0" fontAlgn="base">
              <a:buFont typeface="Arial" panose="020B0604020202020204" pitchFamily="34" charset="0"/>
              <a:buChar char="•"/>
            </a:pPr>
            <a:r>
              <a:rPr lang="en-US" sz="1800" b="0" i="0" u="none" strike="noStrike">
                <a:solidFill>
                  <a:srgbClr val="FFFFFF"/>
                </a:solidFill>
                <a:effectLst/>
                <a:latin typeface="Old Standard TT"/>
              </a:rPr>
              <a:t>Quick decision: team members quickly established project idea as well as roles and responsibilities</a:t>
            </a:r>
          </a:p>
          <a:p>
            <a:pPr rtl="0" fontAlgn="base">
              <a:buFont typeface="Arial" panose="020B0604020202020204" pitchFamily="34" charset="0"/>
              <a:buChar char="•"/>
            </a:pPr>
            <a:r>
              <a:rPr lang="en-US" sz="1800" b="0" i="0" u="none" strike="noStrike">
                <a:solidFill>
                  <a:srgbClr val="FFFFFF"/>
                </a:solidFill>
                <a:effectLst/>
                <a:latin typeface="Old Standard TT"/>
              </a:rPr>
              <a:t>Flexibility: team members were open to scheduling more meetings than necessary to get in alignment with each other for the project</a:t>
            </a:r>
          </a:p>
          <a:p>
            <a:pPr rtl="0" fontAlgn="base">
              <a:buFont typeface="Arial" panose="020B0604020202020204" pitchFamily="34" charset="0"/>
              <a:buChar char="•"/>
            </a:pPr>
            <a:r>
              <a:rPr lang="en-US" sz="1800" b="0" i="0" u="none" strike="noStrike">
                <a:solidFill>
                  <a:srgbClr val="FFFFFF"/>
                </a:solidFill>
                <a:effectLst/>
                <a:latin typeface="Old Standard TT"/>
              </a:rPr>
              <a:t>Clarity: ideas started coming together as soon as the team started executing on respective action items, structuring the information on the slides, and getting clear on the working agreement</a:t>
            </a:r>
          </a:p>
          <a:p>
            <a:pPr rtl="0"/>
            <a:br>
              <a:rPr lang="en-US" b="0">
                <a:effectLst/>
              </a:rPr>
            </a:br>
            <a:r>
              <a:rPr lang="en-US" sz="1800" b="0" i="0" u="none" strike="noStrike">
                <a:solidFill>
                  <a:srgbClr val="FFFFFF"/>
                </a:solidFill>
                <a:effectLst/>
                <a:latin typeface="Old Standard TT"/>
              </a:rPr>
              <a:t>What can be improved:</a:t>
            </a:r>
            <a:endParaRPr lang="en-US" b="0">
              <a:effectLst/>
            </a:endParaRPr>
          </a:p>
          <a:p>
            <a:pPr rtl="0" fontAlgn="base">
              <a:buFont typeface="Arial" panose="020B0604020202020204" pitchFamily="34" charset="0"/>
              <a:buChar char="•"/>
            </a:pPr>
            <a:r>
              <a:rPr lang="en-US" sz="1800" b="0" i="0" u="none" strike="noStrike">
                <a:solidFill>
                  <a:srgbClr val="FFFFFF"/>
                </a:solidFill>
                <a:effectLst/>
                <a:latin typeface="Old Standard TT"/>
              </a:rPr>
              <a:t>Late planning: led to a rushed feeling, we did not know much about the project until January 25th when we could have started January 21st</a:t>
            </a:r>
          </a:p>
          <a:p>
            <a:pPr rtl="0" fontAlgn="base">
              <a:buFont typeface="Arial" panose="020B0604020202020204" pitchFamily="34" charset="0"/>
              <a:buChar char="•"/>
            </a:pPr>
            <a:r>
              <a:rPr lang="en-US" sz="1800" b="0" i="0" u="none" strike="noStrike">
                <a:solidFill>
                  <a:srgbClr val="FFFFFF"/>
                </a:solidFill>
                <a:effectLst/>
                <a:latin typeface="Old Standard TT"/>
              </a:rPr>
              <a:t>Meeting structure: everyone needs to be clear on their own action items as well as other group members action items to be in sync</a:t>
            </a:r>
          </a:p>
          <a:p>
            <a:pPr rtl="0" fontAlgn="base">
              <a:buFont typeface="Arial" panose="020B0604020202020204" pitchFamily="34" charset="0"/>
              <a:buChar char="•"/>
            </a:pPr>
            <a:r>
              <a:rPr lang="en-US" sz="1800" b="0" i="0" u="none" strike="noStrike">
                <a:solidFill>
                  <a:srgbClr val="FFFFFF"/>
                </a:solidFill>
                <a:effectLst/>
                <a:latin typeface="Old Standard TT"/>
              </a:rPr>
              <a:t>Communication: proactively letting the group know what they did on the project so other group members quickly test and verify it </a:t>
            </a:r>
          </a:p>
          <a:p>
            <a:pPr rtl="0"/>
            <a:br>
              <a:rPr lang="en-US" b="0">
                <a:effectLst/>
              </a:rPr>
            </a:br>
            <a:r>
              <a:rPr lang="en-US" sz="1800" b="0" i="0" u="none" strike="noStrike">
                <a:solidFill>
                  <a:srgbClr val="FFFFFF"/>
                </a:solidFill>
                <a:effectLst/>
                <a:latin typeface="Old Standard TT"/>
              </a:rPr>
              <a:t>What will we implement moving forward:</a:t>
            </a:r>
            <a:endParaRPr lang="en-US" b="0">
              <a:effectLst/>
            </a:endParaRPr>
          </a:p>
          <a:p>
            <a:pPr rtl="0" fontAlgn="base">
              <a:buFont typeface="Arial" panose="020B0604020202020204" pitchFamily="34" charset="0"/>
              <a:buChar char="•"/>
            </a:pPr>
            <a:r>
              <a:rPr lang="en-US" sz="1800" b="0" i="0" u="none" strike="noStrike">
                <a:solidFill>
                  <a:srgbClr val="FFFFFF"/>
                </a:solidFill>
                <a:effectLst/>
                <a:latin typeface="Old Standard TT"/>
              </a:rPr>
              <a:t>Implement a framework for our meetings moving forward where we know what exactly each of us is doing in the project at any moment in time</a:t>
            </a:r>
          </a:p>
          <a:p>
            <a:pPr rtl="0" fontAlgn="base">
              <a:buFont typeface="Arial" panose="020B0604020202020204" pitchFamily="34" charset="0"/>
              <a:buChar char="•"/>
            </a:pPr>
            <a:r>
              <a:rPr lang="en-US" sz="1800" b="0" i="0" u="none" strike="noStrike">
                <a:solidFill>
                  <a:srgbClr val="FFFFFF"/>
                </a:solidFill>
                <a:effectLst/>
                <a:latin typeface="Old Standard TT"/>
              </a:rPr>
              <a:t>Team members will be asked to use the tracker to give themselves deadlines as well as check when tasks are complete</a:t>
            </a:r>
          </a:p>
          <a:p>
            <a:pPr rtl="0" fontAlgn="base">
              <a:buFont typeface="Arial" panose="020B0604020202020204" pitchFamily="34" charset="0"/>
              <a:buChar char="•"/>
            </a:pPr>
            <a:r>
              <a:rPr lang="en-US" sz="1800" b="0" i="0" u="none" strike="noStrike">
                <a:solidFill>
                  <a:srgbClr val="FFFFFF"/>
                </a:solidFill>
                <a:effectLst/>
                <a:latin typeface="Old Standard TT"/>
              </a:rPr>
              <a:t>Update each other once every three days to see where everyone is with their responsibilities</a:t>
            </a:r>
          </a:p>
          <a:p>
            <a:endParaRPr lang="en-US"/>
          </a:p>
        </p:txBody>
      </p:sp>
      <p:sp>
        <p:nvSpPr>
          <p:cNvPr id="4" name="Slide Number Placeholder 3">
            <a:extLst>
              <a:ext uri="{FF2B5EF4-FFF2-40B4-BE49-F238E27FC236}">
                <a16:creationId xmlns:a16="http://schemas.microsoft.com/office/drawing/2014/main" id="{8F8DF1D9-18E2-4378-FDB2-50D44C2DB76B}"/>
              </a:ext>
            </a:extLst>
          </p:cNvPr>
          <p:cNvSpPr>
            <a:spLocks noGrp="1"/>
          </p:cNvSpPr>
          <p:nvPr>
            <p:ph type="sldNum" sz="quarter" idx="5"/>
          </p:nvPr>
        </p:nvSpPr>
        <p:spPr/>
        <p:txBody>
          <a:bodyPr/>
          <a:lstStyle/>
          <a:p>
            <a:fld id="{6BD99F43-FFA2-D94E-9493-556FC2A4F32F}" type="slidenum">
              <a:rPr lang="en-US" smtClean="0"/>
              <a:t>16</a:t>
            </a:fld>
            <a:endParaRPr lang="en-US"/>
          </a:p>
        </p:txBody>
      </p:sp>
    </p:spTree>
    <p:extLst>
      <p:ext uri="{BB962C8B-B14F-4D97-AF65-F5344CB8AC3E}">
        <p14:creationId xmlns:p14="http://schemas.microsoft.com/office/powerpoint/2010/main" val="2727518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B26CF-BC9C-876C-AF9F-56D16D75E6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C8E562-CB27-990D-498B-BB2F4F4F49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97D21C-5562-C9BC-2261-38EAA2B6B8DF}"/>
              </a:ext>
            </a:extLst>
          </p:cNvPr>
          <p:cNvSpPr>
            <a:spLocks noGrp="1"/>
          </p:cNvSpPr>
          <p:nvPr>
            <p:ph type="body" idx="1"/>
          </p:nvPr>
        </p:nvSpPr>
        <p:spPr/>
        <p:txBody>
          <a:bodyPr/>
          <a:lstStyle/>
          <a:p>
            <a:pPr rtl="0"/>
            <a:r>
              <a:rPr lang="en-US" sz="1800" b="0" i="0" u="none" strike="noStrike">
                <a:solidFill>
                  <a:srgbClr val="FFFFFF"/>
                </a:solidFill>
                <a:effectLst/>
                <a:latin typeface="Old Standard TT"/>
              </a:rPr>
              <a:t>What went well:</a:t>
            </a:r>
            <a:endParaRPr lang="en-US" b="0">
              <a:effectLst/>
            </a:endParaRPr>
          </a:p>
          <a:p>
            <a:pPr rtl="0" fontAlgn="base">
              <a:buFont typeface="Arial" panose="020B0604020202020204" pitchFamily="34" charset="0"/>
              <a:buChar char="•"/>
            </a:pPr>
            <a:r>
              <a:rPr lang="en-US" sz="1800" b="0" i="0" u="none" strike="noStrike">
                <a:solidFill>
                  <a:srgbClr val="FFFFFF"/>
                </a:solidFill>
                <a:effectLst/>
                <a:latin typeface="Old Standard TT"/>
              </a:rPr>
              <a:t>Quick decision: team members quickly established project idea as well as roles and responsibilities</a:t>
            </a:r>
          </a:p>
          <a:p>
            <a:pPr rtl="0" fontAlgn="base">
              <a:buFont typeface="Arial" panose="020B0604020202020204" pitchFamily="34" charset="0"/>
              <a:buChar char="•"/>
            </a:pPr>
            <a:r>
              <a:rPr lang="en-US" sz="1800" b="0" i="0" u="none" strike="noStrike">
                <a:solidFill>
                  <a:srgbClr val="FFFFFF"/>
                </a:solidFill>
                <a:effectLst/>
                <a:latin typeface="Old Standard TT"/>
              </a:rPr>
              <a:t>Flexibility: team members were open to scheduling more meetings than necessary to get in alignment with each other for the project</a:t>
            </a:r>
          </a:p>
          <a:p>
            <a:pPr rtl="0" fontAlgn="base">
              <a:buFont typeface="Arial" panose="020B0604020202020204" pitchFamily="34" charset="0"/>
              <a:buChar char="•"/>
            </a:pPr>
            <a:r>
              <a:rPr lang="en-US" sz="1800" b="0" i="0" u="none" strike="noStrike">
                <a:solidFill>
                  <a:srgbClr val="FFFFFF"/>
                </a:solidFill>
                <a:effectLst/>
                <a:latin typeface="Old Standard TT"/>
              </a:rPr>
              <a:t>Clarity: ideas started coming together as soon as the team started executing on respective action items, structuring the information on the slides, and getting clear on the working agreement</a:t>
            </a:r>
          </a:p>
          <a:p>
            <a:pPr rtl="0"/>
            <a:br>
              <a:rPr lang="en-US" b="0">
                <a:effectLst/>
              </a:rPr>
            </a:br>
            <a:r>
              <a:rPr lang="en-US" sz="1800" b="0" i="0" u="none" strike="noStrike">
                <a:solidFill>
                  <a:srgbClr val="FFFFFF"/>
                </a:solidFill>
                <a:effectLst/>
                <a:latin typeface="Old Standard TT"/>
              </a:rPr>
              <a:t>What can be improved:</a:t>
            </a:r>
            <a:endParaRPr lang="en-US" b="0">
              <a:effectLst/>
            </a:endParaRPr>
          </a:p>
          <a:p>
            <a:pPr rtl="0" fontAlgn="base">
              <a:buFont typeface="Arial" panose="020B0604020202020204" pitchFamily="34" charset="0"/>
              <a:buChar char="•"/>
            </a:pPr>
            <a:r>
              <a:rPr lang="en-US" sz="1800" b="0" i="0" u="none" strike="noStrike">
                <a:solidFill>
                  <a:srgbClr val="FFFFFF"/>
                </a:solidFill>
                <a:effectLst/>
                <a:latin typeface="Old Standard TT"/>
              </a:rPr>
              <a:t>Late planning: led to a rushed feeling, we did not know much about the project until January 25th when we could have started January 21st</a:t>
            </a:r>
          </a:p>
          <a:p>
            <a:pPr rtl="0" fontAlgn="base">
              <a:buFont typeface="Arial" panose="020B0604020202020204" pitchFamily="34" charset="0"/>
              <a:buChar char="•"/>
            </a:pPr>
            <a:r>
              <a:rPr lang="en-US" sz="1800" b="0" i="0" u="none" strike="noStrike">
                <a:solidFill>
                  <a:srgbClr val="FFFFFF"/>
                </a:solidFill>
                <a:effectLst/>
                <a:latin typeface="Old Standard TT"/>
              </a:rPr>
              <a:t>Meeting structure: everyone needs to be clear on their own action items as well as other group members action items to be in sync</a:t>
            </a:r>
          </a:p>
          <a:p>
            <a:pPr rtl="0" fontAlgn="base">
              <a:buFont typeface="Arial" panose="020B0604020202020204" pitchFamily="34" charset="0"/>
              <a:buChar char="•"/>
            </a:pPr>
            <a:r>
              <a:rPr lang="en-US" sz="1800" b="0" i="0" u="none" strike="noStrike">
                <a:solidFill>
                  <a:srgbClr val="FFFFFF"/>
                </a:solidFill>
                <a:effectLst/>
                <a:latin typeface="Old Standard TT"/>
              </a:rPr>
              <a:t>Communication: proactively letting the group know what they did on the project so other group members quickly test and verify it </a:t>
            </a:r>
          </a:p>
          <a:p>
            <a:pPr rtl="0"/>
            <a:br>
              <a:rPr lang="en-US" b="0">
                <a:effectLst/>
              </a:rPr>
            </a:br>
            <a:r>
              <a:rPr lang="en-US" sz="1800" b="0" i="0" u="none" strike="noStrike">
                <a:solidFill>
                  <a:srgbClr val="FFFFFF"/>
                </a:solidFill>
                <a:effectLst/>
                <a:latin typeface="Old Standard TT"/>
              </a:rPr>
              <a:t>What will we implement moving forward:</a:t>
            </a:r>
            <a:endParaRPr lang="en-US" b="0">
              <a:effectLst/>
            </a:endParaRPr>
          </a:p>
          <a:p>
            <a:pPr rtl="0" fontAlgn="base">
              <a:buFont typeface="Arial" panose="020B0604020202020204" pitchFamily="34" charset="0"/>
              <a:buChar char="•"/>
            </a:pPr>
            <a:r>
              <a:rPr lang="en-US" sz="1800" b="0" i="0" u="none" strike="noStrike">
                <a:solidFill>
                  <a:srgbClr val="FFFFFF"/>
                </a:solidFill>
                <a:effectLst/>
                <a:latin typeface="Old Standard TT"/>
              </a:rPr>
              <a:t>Implement a framework for our meetings moving forward where we know what exactly each of us is doing in the project at any moment in time</a:t>
            </a:r>
          </a:p>
          <a:p>
            <a:pPr rtl="0" fontAlgn="base">
              <a:buFont typeface="Arial" panose="020B0604020202020204" pitchFamily="34" charset="0"/>
              <a:buChar char="•"/>
            </a:pPr>
            <a:r>
              <a:rPr lang="en-US" sz="1800" b="0" i="0" u="none" strike="noStrike">
                <a:solidFill>
                  <a:srgbClr val="FFFFFF"/>
                </a:solidFill>
                <a:effectLst/>
                <a:latin typeface="Old Standard TT"/>
              </a:rPr>
              <a:t>Team members will be asked to use the tracker to give themselves deadlines as well as check when tasks are complete</a:t>
            </a:r>
          </a:p>
          <a:p>
            <a:pPr rtl="0" fontAlgn="base">
              <a:buFont typeface="Arial" panose="020B0604020202020204" pitchFamily="34" charset="0"/>
              <a:buChar char="•"/>
            </a:pPr>
            <a:r>
              <a:rPr lang="en-US" sz="1800" b="0" i="0" u="none" strike="noStrike">
                <a:solidFill>
                  <a:srgbClr val="FFFFFF"/>
                </a:solidFill>
                <a:effectLst/>
                <a:latin typeface="Old Standard TT"/>
              </a:rPr>
              <a:t>Update each other once every three days to see where everyone is with their responsibilities</a:t>
            </a:r>
          </a:p>
          <a:p>
            <a:endParaRPr lang="en-US"/>
          </a:p>
        </p:txBody>
      </p:sp>
      <p:sp>
        <p:nvSpPr>
          <p:cNvPr id="4" name="Slide Number Placeholder 3">
            <a:extLst>
              <a:ext uri="{FF2B5EF4-FFF2-40B4-BE49-F238E27FC236}">
                <a16:creationId xmlns:a16="http://schemas.microsoft.com/office/drawing/2014/main" id="{F33141DD-9D46-7F1C-3CB1-7961FD513945}"/>
              </a:ext>
            </a:extLst>
          </p:cNvPr>
          <p:cNvSpPr>
            <a:spLocks noGrp="1"/>
          </p:cNvSpPr>
          <p:nvPr>
            <p:ph type="sldNum" sz="quarter" idx="5"/>
          </p:nvPr>
        </p:nvSpPr>
        <p:spPr/>
        <p:txBody>
          <a:bodyPr/>
          <a:lstStyle/>
          <a:p>
            <a:fld id="{6BD99F43-FFA2-D94E-9493-556FC2A4F32F}" type="slidenum">
              <a:rPr lang="en-US" smtClean="0"/>
              <a:t>17</a:t>
            </a:fld>
            <a:endParaRPr lang="en-US"/>
          </a:p>
        </p:txBody>
      </p:sp>
    </p:spTree>
    <p:extLst>
      <p:ext uri="{BB962C8B-B14F-4D97-AF65-F5344CB8AC3E}">
        <p14:creationId xmlns:p14="http://schemas.microsoft.com/office/powerpoint/2010/main" val="284005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E844F-ECE1-FB2B-A27E-FEB1097F49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B0B767-6963-4104-5235-50A2D0BB71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9A206F-4A9B-94E8-463F-59FEB6770C60}"/>
              </a:ext>
            </a:extLst>
          </p:cNvPr>
          <p:cNvSpPr>
            <a:spLocks noGrp="1"/>
          </p:cNvSpPr>
          <p:nvPr>
            <p:ph type="body" idx="1"/>
          </p:nvPr>
        </p:nvSpPr>
        <p:spPr/>
        <p:txBody>
          <a:bodyPr/>
          <a:lstStyle/>
          <a:p>
            <a:pPr rtl="0"/>
            <a:r>
              <a:rPr lang="en-US" sz="1800" b="0" i="0" u="none" strike="noStrike">
                <a:solidFill>
                  <a:srgbClr val="FFFFFF"/>
                </a:solidFill>
                <a:effectLst/>
                <a:latin typeface="Old Standard TT"/>
              </a:rPr>
              <a:t>What went well:</a:t>
            </a:r>
            <a:endParaRPr lang="en-US" b="0">
              <a:effectLst/>
            </a:endParaRPr>
          </a:p>
          <a:p>
            <a:pPr rtl="0" fontAlgn="base">
              <a:buFont typeface="Arial" panose="020B0604020202020204" pitchFamily="34" charset="0"/>
              <a:buChar char="•"/>
            </a:pPr>
            <a:r>
              <a:rPr lang="en-US" sz="1800" b="0" i="0" u="none" strike="noStrike">
                <a:solidFill>
                  <a:srgbClr val="FFFFFF"/>
                </a:solidFill>
                <a:effectLst/>
                <a:latin typeface="Old Standard TT"/>
              </a:rPr>
              <a:t>Quick decision: team members quickly established project idea as well as roles and responsibilities</a:t>
            </a:r>
          </a:p>
          <a:p>
            <a:pPr rtl="0" fontAlgn="base">
              <a:buFont typeface="Arial" panose="020B0604020202020204" pitchFamily="34" charset="0"/>
              <a:buChar char="•"/>
            </a:pPr>
            <a:r>
              <a:rPr lang="en-US" sz="1800" b="0" i="0" u="none" strike="noStrike">
                <a:solidFill>
                  <a:srgbClr val="FFFFFF"/>
                </a:solidFill>
                <a:effectLst/>
                <a:latin typeface="Old Standard TT"/>
              </a:rPr>
              <a:t>Flexibility: team members were open to scheduling more meetings than necessary to get in alignment with each other for the project</a:t>
            </a:r>
          </a:p>
          <a:p>
            <a:pPr rtl="0" fontAlgn="base">
              <a:buFont typeface="Arial" panose="020B0604020202020204" pitchFamily="34" charset="0"/>
              <a:buChar char="•"/>
            </a:pPr>
            <a:r>
              <a:rPr lang="en-US" sz="1800" b="0" i="0" u="none" strike="noStrike">
                <a:solidFill>
                  <a:srgbClr val="FFFFFF"/>
                </a:solidFill>
                <a:effectLst/>
                <a:latin typeface="Old Standard TT"/>
              </a:rPr>
              <a:t>Clarity: ideas started coming together as soon as the team started executing on respective action items, structuring the information on the slides, and getting clear on the working agreement</a:t>
            </a:r>
          </a:p>
          <a:p>
            <a:pPr rtl="0"/>
            <a:br>
              <a:rPr lang="en-US" b="0">
                <a:effectLst/>
              </a:rPr>
            </a:br>
            <a:r>
              <a:rPr lang="en-US" sz="1800" b="0" i="0" u="none" strike="noStrike">
                <a:solidFill>
                  <a:srgbClr val="FFFFFF"/>
                </a:solidFill>
                <a:effectLst/>
                <a:latin typeface="Old Standard TT"/>
              </a:rPr>
              <a:t>What can be improved:</a:t>
            </a:r>
            <a:endParaRPr lang="en-US" b="0">
              <a:effectLst/>
            </a:endParaRPr>
          </a:p>
          <a:p>
            <a:pPr rtl="0" fontAlgn="base">
              <a:buFont typeface="Arial" panose="020B0604020202020204" pitchFamily="34" charset="0"/>
              <a:buChar char="•"/>
            </a:pPr>
            <a:r>
              <a:rPr lang="en-US" sz="1800" b="0" i="0" u="none" strike="noStrike">
                <a:solidFill>
                  <a:srgbClr val="FFFFFF"/>
                </a:solidFill>
                <a:effectLst/>
                <a:latin typeface="Old Standard TT"/>
              </a:rPr>
              <a:t>Late planning: led to a rushed feeling, we did not know much about the project until January 25th when we could have started January 21st</a:t>
            </a:r>
          </a:p>
          <a:p>
            <a:pPr rtl="0" fontAlgn="base">
              <a:buFont typeface="Arial" panose="020B0604020202020204" pitchFamily="34" charset="0"/>
              <a:buChar char="•"/>
            </a:pPr>
            <a:r>
              <a:rPr lang="en-US" sz="1800" b="0" i="0" u="none" strike="noStrike">
                <a:solidFill>
                  <a:srgbClr val="FFFFFF"/>
                </a:solidFill>
                <a:effectLst/>
                <a:latin typeface="Old Standard TT"/>
              </a:rPr>
              <a:t>Meeting structure: everyone needs to be clear on their own action items as well as other group members action items to be in sync</a:t>
            </a:r>
          </a:p>
          <a:p>
            <a:pPr rtl="0" fontAlgn="base">
              <a:buFont typeface="Arial" panose="020B0604020202020204" pitchFamily="34" charset="0"/>
              <a:buChar char="•"/>
            </a:pPr>
            <a:r>
              <a:rPr lang="en-US" sz="1800" b="0" i="0" u="none" strike="noStrike">
                <a:solidFill>
                  <a:srgbClr val="FFFFFF"/>
                </a:solidFill>
                <a:effectLst/>
                <a:latin typeface="Old Standard TT"/>
              </a:rPr>
              <a:t>Communication: proactively letting the group know what they did on the project so other group members quickly test and verify it </a:t>
            </a:r>
          </a:p>
          <a:p>
            <a:pPr rtl="0"/>
            <a:br>
              <a:rPr lang="en-US" b="0">
                <a:effectLst/>
              </a:rPr>
            </a:br>
            <a:r>
              <a:rPr lang="en-US" sz="1800" b="0" i="0" u="none" strike="noStrike">
                <a:solidFill>
                  <a:srgbClr val="FFFFFF"/>
                </a:solidFill>
                <a:effectLst/>
                <a:latin typeface="Old Standard TT"/>
              </a:rPr>
              <a:t>What will we implement moving forward:</a:t>
            </a:r>
            <a:endParaRPr lang="en-US" b="0">
              <a:effectLst/>
            </a:endParaRPr>
          </a:p>
          <a:p>
            <a:pPr rtl="0" fontAlgn="base">
              <a:buFont typeface="Arial" panose="020B0604020202020204" pitchFamily="34" charset="0"/>
              <a:buChar char="•"/>
            </a:pPr>
            <a:r>
              <a:rPr lang="en-US" sz="1800" b="0" i="0" u="none" strike="noStrike">
                <a:solidFill>
                  <a:srgbClr val="FFFFFF"/>
                </a:solidFill>
                <a:effectLst/>
                <a:latin typeface="Old Standard TT"/>
              </a:rPr>
              <a:t>Implement a framework for our meetings moving forward where we know what exactly each of us is doing in the project at any moment in time</a:t>
            </a:r>
          </a:p>
          <a:p>
            <a:pPr rtl="0" fontAlgn="base">
              <a:buFont typeface="Arial" panose="020B0604020202020204" pitchFamily="34" charset="0"/>
              <a:buChar char="•"/>
            </a:pPr>
            <a:r>
              <a:rPr lang="en-US" sz="1800" b="0" i="0" u="none" strike="noStrike">
                <a:solidFill>
                  <a:srgbClr val="FFFFFF"/>
                </a:solidFill>
                <a:effectLst/>
                <a:latin typeface="Old Standard TT"/>
              </a:rPr>
              <a:t>Team members will be asked to use the tracker to give themselves deadlines as well as check when tasks are complete</a:t>
            </a:r>
          </a:p>
          <a:p>
            <a:pPr rtl="0" fontAlgn="base">
              <a:buFont typeface="Arial" panose="020B0604020202020204" pitchFamily="34" charset="0"/>
              <a:buChar char="•"/>
            </a:pPr>
            <a:r>
              <a:rPr lang="en-US" sz="1800" b="0" i="0" u="none" strike="noStrike">
                <a:solidFill>
                  <a:srgbClr val="FFFFFF"/>
                </a:solidFill>
                <a:effectLst/>
                <a:latin typeface="Old Standard TT"/>
              </a:rPr>
              <a:t>Update each other once every three days to see where everyone is with their responsibilities</a:t>
            </a:r>
          </a:p>
          <a:p>
            <a:endParaRPr lang="en-US"/>
          </a:p>
        </p:txBody>
      </p:sp>
      <p:sp>
        <p:nvSpPr>
          <p:cNvPr id="4" name="Slide Number Placeholder 3">
            <a:extLst>
              <a:ext uri="{FF2B5EF4-FFF2-40B4-BE49-F238E27FC236}">
                <a16:creationId xmlns:a16="http://schemas.microsoft.com/office/drawing/2014/main" id="{583DB8FC-2E18-98A2-E719-900D5924F4C9}"/>
              </a:ext>
            </a:extLst>
          </p:cNvPr>
          <p:cNvSpPr>
            <a:spLocks noGrp="1"/>
          </p:cNvSpPr>
          <p:nvPr>
            <p:ph type="sldNum" sz="quarter" idx="5"/>
          </p:nvPr>
        </p:nvSpPr>
        <p:spPr/>
        <p:txBody>
          <a:bodyPr/>
          <a:lstStyle/>
          <a:p>
            <a:fld id="{6BD99F43-FFA2-D94E-9493-556FC2A4F32F}" type="slidenum">
              <a:rPr lang="en-US" smtClean="0"/>
              <a:t>18</a:t>
            </a:fld>
            <a:endParaRPr lang="en-US"/>
          </a:p>
        </p:txBody>
      </p:sp>
    </p:spTree>
    <p:extLst>
      <p:ext uri="{BB962C8B-B14F-4D97-AF65-F5344CB8AC3E}">
        <p14:creationId xmlns:p14="http://schemas.microsoft.com/office/powerpoint/2010/main" val="2670769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D99F43-FFA2-D94E-9493-556FC2A4F32F}" type="slidenum">
              <a:rPr lang="en-US" smtClean="0"/>
              <a:t>46</a:t>
            </a:fld>
            <a:endParaRPr lang="en-US"/>
          </a:p>
        </p:txBody>
      </p:sp>
    </p:spTree>
    <p:extLst>
      <p:ext uri="{BB962C8B-B14F-4D97-AF65-F5344CB8AC3E}">
        <p14:creationId xmlns:p14="http://schemas.microsoft.com/office/powerpoint/2010/main" val="2279764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2ADF8-CEC3-C68A-A285-19860365AD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62E7CB-2D7B-95BC-7D1E-E7F0496D70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781CB4-BB4C-C4B9-38EB-88E5A202CCAD}"/>
              </a:ext>
            </a:extLst>
          </p:cNvPr>
          <p:cNvSpPr>
            <a:spLocks noGrp="1"/>
          </p:cNvSpPr>
          <p:nvPr>
            <p:ph type="body" idx="1"/>
          </p:nvPr>
        </p:nvSpPr>
        <p:spPr/>
        <p:txBody>
          <a:bodyPr/>
          <a:lstStyle/>
          <a:p>
            <a:pPr rtl="0"/>
            <a:r>
              <a:rPr lang="en-US" sz="1800" b="0" i="0" u="none" strike="noStrike">
                <a:solidFill>
                  <a:srgbClr val="FFFFFF"/>
                </a:solidFill>
                <a:effectLst/>
                <a:latin typeface="Old Standard TT"/>
              </a:rPr>
              <a:t>What went well:</a:t>
            </a:r>
            <a:endParaRPr lang="en-US" b="0">
              <a:effectLst/>
            </a:endParaRPr>
          </a:p>
          <a:p>
            <a:pPr rtl="0" fontAlgn="base">
              <a:buFont typeface="Arial" panose="020B0604020202020204" pitchFamily="34" charset="0"/>
              <a:buChar char="•"/>
            </a:pPr>
            <a:r>
              <a:rPr lang="en-US" sz="1800" b="0" i="0" u="none" strike="noStrike">
                <a:solidFill>
                  <a:srgbClr val="FFFFFF"/>
                </a:solidFill>
                <a:effectLst/>
                <a:latin typeface="Old Standard TT"/>
              </a:rPr>
              <a:t>Quick decision: team members quickly established project idea as well as roles and responsibilities</a:t>
            </a:r>
          </a:p>
          <a:p>
            <a:pPr rtl="0" fontAlgn="base">
              <a:buFont typeface="Arial" panose="020B0604020202020204" pitchFamily="34" charset="0"/>
              <a:buChar char="•"/>
            </a:pPr>
            <a:r>
              <a:rPr lang="en-US" sz="1800" b="0" i="0" u="none" strike="noStrike">
                <a:solidFill>
                  <a:srgbClr val="FFFFFF"/>
                </a:solidFill>
                <a:effectLst/>
                <a:latin typeface="Old Standard TT"/>
              </a:rPr>
              <a:t>Flexibility: team members were open to scheduling more meetings than necessary to get in alignment with each other for the project</a:t>
            </a:r>
          </a:p>
          <a:p>
            <a:pPr rtl="0" fontAlgn="base">
              <a:buFont typeface="Arial" panose="020B0604020202020204" pitchFamily="34" charset="0"/>
              <a:buChar char="•"/>
            </a:pPr>
            <a:r>
              <a:rPr lang="en-US" sz="1800" b="0" i="0" u="none" strike="noStrike">
                <a:solidFill>
                  <a:srgbClr val="FFFFFF"/>
                </a:solidFill>
                <a:effectLst/>
                <a:latin typeface="Old Standard TT"/>
              </a:rPr>
              <a:t>Clarity: ideas started coming together as soon as the team started executing on respective action items, structuring the information on the slides, and getting clear on the working agreement</a:t>
            </a:r>
          </a:p>
          <a:p>
            <a:pPr rtl="0"/>
            <a:br>
              <a:rPr lang="en-US" b="0">
                <a:effectLst/>
              </a:rPr>
            </a:br>
            <a:r>
              <a:rPr lang="en-US" sz="1800" b="0" i="0" u="none" strike="noStrike">
                <a:solidFill>
                  <a:srgbClr val="FFFFFF"/>
                </a:solidFill>
                <a:effectLst/>
                <a:latin typeface="Old Standard TT"/>
              </a:rPr>
              <a:t>What can be improved:</a:t>
            </a:r>
            <a:endParaRPr lang="en-US" b="0">
              <a:effectLst/>
            </a:endParaRPr>
          </a:p>
          <a:p>
            <a:pPr rtl="0" fontAlgn="base">
              <a:buFont typeface="Arial" panose="020B0604020202020204" pitchFamily="34" charset="0"/>
              <a:buChar char="•"/>
            </a:pPr>
            <a:r>
              <a:rPr lang="en-US" sz="1800" b="0" i="0" u="none" strike="noStrike">
                <a:solidFill>
                  <a:srgbClr val="FFFFFF"/>
                </a:solidFill>
                <a:effectLst/>
                <a:latin typeface="Old Standard TT"/>
              </a:rPr>
              <a:t>Late planning: led to a rushed feeling, we did not know much about the project until January 25th when we could have started January 21st</a:t>
            </a:r>
          </a:p>
          <a:p>
            <a:pPr rtl="0" fontAlgn="base">
              <a:buFont typeface="Arial" panose="020B0604020202020204" pitchFamily="34" charset="0"/>
              <a:buChar char="•"/>
            </a:pPr>
            <a:r>
              <a:rPr lang="en-US" sz="1800" b="0" i="0" u="none" strike="noStrike">
                <a:solidFill>
                  <a:srgbClr val="FFFFFF"/>
                </a:solidFill>
                <a:effectLst/>
                <a:latin typeface="Old Standard TT"/>
              </a:rPr>
              <a:t>Meeting structure: everyone needs to be clear on their own action items as well as other group members action items to be in sync</a:t>
            </a:r>
          </a:p>
          <a:p>
            <a:pPr rtl="0" fontAlgn="base">
              <a:buFont typeface="Arial" panose="020B0604020202020204" pitchFamily="34" charset="0"/>
              <a:buChar char="•"/>
            </a:pPr>
            <a:r>
              <a:rPr lang="en-US" sz="1800" b="0" i="0" u="none" strike="noStrike">
                <a:solidFill>
                  <a:srgbClr val="FFFFFF"/>
                </a:solidFill>
                <a:effectLst/>
                <a:latin typeface="Old Standard TT"/>
              </a:rPr>
              <a:t>Communication: proactively letting the group know what they did on the project so other group members quickly test and verify it </a:t>
            </a:r>
          </a:p>
          <a:p>
            <a:pPr rtl="0"/>
            <a:br>
              <a:rPr lang="en-US" b="0">
                <a:effectLst/>
              </a:rPr>
            </a:br>
            <a:r>
              <a:rPr lang="en-US" sz="1800" b="0" i="0" u="none" strike="noStrike">
                <a:solidFill>
                  <a:srgbClr val="FFFFFF"/>
                </a:solidFill>
                <a:effectLst/>
                <a:latin typeface="Old Standard TT"/>
              </a:rPr>
              <a:t>What will we implement moving forward:</a:t>
            </a:r>
            <a:endParaRPr lang="en-US" b="0">
              <a:effectLst/>
            </a:endParaRPr>
          </a:p>
          <a:p>
            <a:pPr rtl="0" fontAlgn="base">
              <a:buFont typeface="Arial" panose="020B0604020202020204" pitchFamily="34" charset="0"/>
              <a:buChar char="•"/>
            </a:pPr>
            <a:r>
              <a:rPr lang="en-US" sz="1800" b="0" i="0" u="none" strike="noStrike">
                <a:solidFill>
                  <a:srgbClr val="FFFFFF"/>
                </a:solidFill>
                <a:effectLst/>
                <a:latin typeface="Old Standard TT"/>
              </a:rPr>
              <a:t>Implement a framework for our meetings moving forward where we know what exactly each of us is doing in the project at any moment in time</a:t>
            </a:r>
          </a:p>
          <a:p>
            <a:pPr rtl="0" fontAlgn="base">
              <a:buFont typeface="Arial" panose="020B0604020202020204" pitchFamily="34" charset="0"/>
              <a:buChar char="•"/>
            </a:pPr>
            <a:r>
              <a:rPr lang="en-US" sz="1800" b="0" i="0" u="none" strike="noStrike">
                <a:solidFill>
                  <a:srgbClr val="FFFFFF"/>
                </a:solidFill>
                <a:effectLst/>
                <a:latin typeface="Old Standard TT"/>
              </a:rPr>
              <a:t>Team members will be asked to use the tracker to give themselves deadlines as well as check when tasks are complete</a:t>
            </a:r>
          </a:p>
          <a:p>
            <a:pPr rtl="0" fontAlgn="base">
              <a:buFont typeface="Arial" panose="020B0604020202020204" pitchFamily="34" charset="0"/>
              <a:buChar char="•"/>
            </a:pPr>
            <a:r>
              <a:rPr lang="en-US" sz="1800" b="0" i="0" u="none" strike="noStrike">
                <a:solidFill>
                  <a:srgbClr val="FFFFFF"/>
                </a:solidFill>
                <a:effectLst/>
                <a:latin typeface="Old Standard TT"/>
              </a:rPr>
              <a:t>Update each other once every three days to see where everyone is with their responsibilities</a:t>
            </a:r>
          </a:p>
          <a:p>
            <a:endParaRPr lang="en-US"/>
          </a:p>
        </p:txBody>
      </p:sp>
      <p:sp>
        <p:nvSpPr>
          <p:cNvPr id="4" name="Slide Number Placeholder 3">
            <a:extLst>
              <a:ext uri="{FF2B5EF4-FFF2-40B4-BE49-F238E27FC236}">
                <a16:creationId xmlns:a16="http://schemas.microsoft.com/office/drawing/2014/main" id="{CBB6DB89-5BAC-781D-55C7-FFFCDCD7F500}"/>
              </a:ext>
            </a:extLst>
          </p:cNvPr>
          <p:cNvSpPr>
            <a:spLocks noGrp="1"/>
          </p:cNvSpPr>
          <p:nvPr>
            <p:ph type="sldNum" sz="quarter" idx="5"/>
          </p:nvPr>
        </p:nvSpPr>
        <p:spPr/>
        <p:txBody>
          <a:bodyPr/>
          <a:lstStyle/>
          <a:p>
            <a:fld id="{6BD99F43-FFA2-D94E-9493-556FC2A4F32F}" type="slidenum">
              <a:rPr lang="en-US" smtClean="0"/>
              <a:t>60</a:t>
            </a:fld>
            <a:endParaRPr lang="en-US"/>
          </a:p>
        </p:txBody>
      </p:sp>
    </p:spTree>
    <p:extLst>
      <p:ext uri="{BB962C8B-B14F-4D97-AF65-F5344CB8AC3E}">
        <p14:creationId xmlns:p14="http://schemas.microsoft.com/office/powerpoint/2010/main" val="378018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8FC63-498D-C20A-1F79-4D0CF3D7C5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E05471-7200-F004-AE18-AEF939F29C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D679C4-F11A-DE87-74C9-9F7E3503BA5D}"/>
              </a:ext>
            </a:extLst>
          </p:cNvPr>
          <p:cNvSpPr>
            <a:spLocks noGrp="1"/>
          </p:cNvSpPr>
          <p:nvPr>
            <p:ph type="body" idx="1"/>
          </p:nvPr>
        </p:nvSpPr>
        <p:spPr/>
        <p:txBody>
          <a:bodyPr/>
          <a:lstStyle/>
          <a:p>
            <a:pPr rtl="0"/>
            <a:r>
              <a:rPr lang="en-US" sz="1800" b="0" i="0" u="none" strike="noStrike">
                <a:solidFill>
                  <a:srgbClr val="FFFFFF"/>
                </a:solidFill>
                <a:effectLst/>
                <a:latin typeface="Old Standard TT"/>
              </a:rPr>
              <a:t>What went well:</a:t>
            </a:r>
            <a:endParaRPr lang="en-US" b="0">
              <a:effectLst/>
            </a:endParaRPr>
          </a:p>
          <a:p>
            <a:pPr rtl="0" fontAlgn="base">
              <a:buFont typeface="Arial" panose="020B0604020202020204" pitchFamily="34" charset="0"/>
              <a:buChar char="•"/>
            </a:pPr>
            <a:r>
              <a:rPr lang="en-US" sz="1800" b="0" i="0" u="none" strike="noStrike">
                <a:solidFill>
                  <a:srgbClr val="FFFFFF"/>
                </a:solidFill>
                <a:effectLst/>
                <a:latin typeface="Old Standard TT"/>
              </a:rPr>
              <a:t>Quick decision: team members quickly established project idea as well as roles and responsibilities</a:t>
            </a:r>
          </a:p>
          <a:p>
            <a:pPr rtl="0" fontAlgn="base">
              <a:buFont typeface="Arial" panose="020B0604020202020204" pitchFamily="34" charset="0"/>
              <a:buChar char="•"/>
            </a:pPr>
            <a:r>
              <a:rPr lang="en-US" sz="1800" b="0" i="0" u="none" strike="noStrike">
                <a:solidFill>
                  <a:srgbClr val="FFFFFF"/>
                </a:solidFill>
                <a:effectLst/>
                <a:latin typeface="Old Standard TT"/>
              </a:rPr>
              <a:t>Flexibility: team members were open to scheduling more meetings than necessary to get in alignment with each other for the project</a:t>
            </a:r>
          </a:p>
          <a:p>
            <a:pPr rtl="0" fontAlgn="base">
              <a:buFont typeface="Arial" panose="020B0604020202020204" pitchFamily="34" charset="0"/>
              <a:buChar char="•"/>
            </a:pPr>
            <a:r>
              <a:rPr lang="en-US" sz="1800" b="0" i="0" u="none" strike="noStrike">
                <a:solidFill>
                  <a:srgbClr val="FFFFFF"/>
                </a:solidFill>
                <a:effectLst/>
                <a:latin typeface="Old Standard TT"/>
              </a:rPr>
              <a:t>Clarity: ideas started coming together as soon as the team started executing on respective action items, structuring the information on the slides, and getting clear on the working agreement</a:t>
            </a:r>
          </a:p>
          <a:p>
            <a:pPr rtl="0"/>
            <a:br>
              <a:rPr lang="en-US" b="0">
                <a:effectLst/>
              </a:rPr>
            </a:br>
            <a:r>
              <a:rPr lang="en-US" sz="1800" b="0" i="0" u="none" strike="noStrike">
                <a:solidFill>
                  <a:srgbClr val="FFFFFF"/>
                </a:solidFill>
                <a:effectLst/>
                <a:latin typeface="Old Standard TT"/>
              </a:rPr>
              <a:t>What can be improved:</a:t>
            </a:r>
            <a:endParaRPr lang="en-US" b="0">
              <a:effectLst/>
            </a:endParaRPr>
          </a:p>
          <a:p>
            <a:pPr rtl="0" fontAlgn="base">
              <a:buFont typeface="Arial" panose="020B0604020202020204" pitchFamily="34" charset="0"/>
              <a:buChar char="•"/>
            </a:pPr>
            <a:r>
              <a:rPr lang="en-US" sz="1800" b="0" i="0" u="none" strike="noStrike">
                <a:solidFill>
                  <a:srgbClr val="FFFFFF"/>
                </a:solidFill>
                <a:effectLst/>
                <a:latin typeface="Old Standard TT"/>
              </a:rPr>
              <a:t>Late planning: led to a rushed feeling, we did not know much about the project until January 25th when we could have started January 21st</a:t>
            </a:r>
          </a:p>
          <a:p>
            <a:pPr rtl="0" fontAlgn="base">
              <a:buFont typeface="Arial" panose="020B0604020202020204" pitchFamily="34" charset="0"/>
              <a:buChar char="•"/>
            </a:pPr>
            <a:r>
              <a:rPr lang="en-US" sz="1800" b="0" i="0" u="none" strike="noStrike">
                <a:solidFill>
                  <a:srgbClr val="FFFFFF"/>
                </a:solidFill>
                <a:effectLst/>
                <a:latin typeface="Old Standard TT"/>
              </a:rPr>
              <a:t>Meeting structure: everyone needs to be clear on their own action items as well as other group members action items to be in sync</a:t>
            </a:r>
          </a:p>
          <a:p>
            <a:pPr rtl="0" fontAlgn="base">
              <a:buFont typeface="Arial" panose="020B0604020202020204" pitchFamily="34" charset="0"/>
              <a:buChar char="•"/>
            </a:pPr>
            <a:r>
              <a:rPr lang="en-US" sz="1800" b="0" i="0" u="none" strike="noStrike">
                <a:solidFill>
                  <a:srgbClr val="FFFFFF"/>
                </a:solidFill>
                <a:effectLst/>
                <a:latin typeface="Old Standard TT"/>
              </a:rPr>
              <a:t>Communication: proactively letting the group know what they did on the project so other group members quickly test and verify it </a:t>
            </a:r>
          </a:p>
          <a:p>
            <a:pPr rtl="0"/>
            <a:br>
              <a:rPr lang="en-US" b="0">
                <a:effectLst/>
              </a:rPr>
            </a:br>
            <a:r>
              <a:rPr lang="en-US" sz="1800" b="0" i="0" u="none" strike="noStrike">
                <a:solidFill>
                  <a:srgbClr val="FFFFFF"/>
                </a:solidFill>
                <a:effectLst/>
                <a:latin typeface="Old Standard TT"/>
              </a:rPr>
              <a:t>What will we implement moving forward:</a:t>
            </a:r>
            <a:endParaRPr lang="en-US" b="0">
              <a:effectLst/>
            </a:endParaRPr>
          </a:p>
          <a:p>
            <a:pPr rtl="0" fontAlgn="base">
              <a:buFont typeface="Arial" panose="020B0604020202020204" pitchFamily="34" charset="0"/>
              <a:buChar char="•"/>
            </a:pPr>
            <a:r>
              <a:rPr lang="en-US" sz="1800" b="0" i="0" u="none" strike="noStrike">
                <a:solidFill>
                  <a:srgbClr val="FFFFFF"/>
                </a:solidFill>
                <a:effectLst/>
                <a:latin typeface="Old Standard TT"/>
              </a:rPr>
              <a:t>Implement a framework for our meetings moving forward where we know what exactly each of us is doing in the project at any moment in time</a:t>
            </a:r>
          </a:p>
          <a:p>
            <a:pPr rtl="0" fontAlgn="base">
              <a:buFont typeface="Arial" panose="020B0604020202020204" pitchFamily="34" charset="0"/>
              <a:buChar char="•"/>
            </a:pPr>
            <a:r>
              <a:rPr lang="en-US" sz="1800" b="0" i="0" u="none" strike="noStrike">
                <a:solidFill>
                  <a:srgbClr val="FFFFFF"/>
                </a:solidFill>
                <a:effectLst/>
                <a:latin typeface="Old Standard TT"/>
              </a:rPr>
              <a:t>Team members will be asked to use the tracker to give themselves deadlines as well as check when tasks are complete</a:t>
            </a:r>
          </a:p>
          <a:p>
            <a:pPr rtl="0" fontAlgn="base">
              <a:buFont typeface="Arial" panose="020B0604020202020204" pitchFamily="34" charset="0"/>
              <a:buChar char="•"/>
            </a:pPr>
            <a:r>
              <a:rPr lang="en-US" sz="1800" b="0" i="0" u="none" strike="noStrike">
                <a:solidFill>
                  <a:srgbClr val="FFFFFF"/>
                </a:solidFill>
                <a:effectLst/>
                <a:latin typeface="Old Standard TT"/>
              </a:rPr>
              <a:t>Update each other once every three days to see where everyone is with their responsibilities</a:t>
            </a:r>
          </a:p>
          <a:p>
            <a:endParaRPr lang="en-US"/>
          </a:p>
        </p:txBody>
      </p:sp>
      <p:sp>
        <p:nvSpPr>
          <p:cNvPr id="4" name="Slide Number Placeholder 3">
            <a:extLst>
              <a:ext uri="{FF2B5EF4-FFF2-40B4-BE49-F238E27FC236}">
                <a16:creationId xmlns:a16="http://schemas.microsoft.com/office/drawing/2014/main" id="{2947B530-DA7E-1BAB-7AFE-C87915F5DF24}"/>
              </a:ext>
            </a:extLst>
          </p:cNvPr>
          <p:cNvSpPr>
            <a:spLocks noGrp="1"/>
          </p:cNvSpPr>
          <p:nvPr>
            <p:ph type="sldNum" sz="quarter" idx="5"/>
          </p:nvPr>
        </p:nvSpPr>
        <p:spPr/>
        <p:txBody>
          <a:bodyPr/>
          <a:lstStyle/>
          <a:p>
            <a:fld id="{6BD99F43-FFA2-D94E-9493-556FC2A4F32F}" type="slidenum">
              <a:rPr lang="en-US" smtClean="0"/>
              <a:t>61</a:t>
            </a:fld>
            <a:endParaRPr lang="en-US"/>
          </a:p>
        </p:txBody>
      </p:sp>
    </p:spTree>
    <p:extLst>
      <p:ext uri="{BB962C8B-B14F-4D97-AF65-F5344CB8AC3E}">
        <p14:creationId xmlns:p14="http://schemas.microsoft.com/office/powerpoint/2010/main" val="247461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F4D2A5-AD05-7694-E0CC-97B3896F9D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8E5FE9-2105-9158-64ED-C73C086795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445841-1543-61C5-3C7E-11E82F6A35D6}"/>
              </a:ext>
            </a:extLst>
          </p:cNvPr>
          <p:cNvSpPr>
            <a:spLocks noGrp="1"/>
          </p:cNvSpPr>
          <p:nvPr>
            <p:ph type="body" idx="1"/>
          </p:nvPr>
        </p:nvSpPr>
        <p:spPr/>
        <p:txBody>
          <a:bodyPr/>
          <a:lstStyle/>
          <a:p>
            <a:pPr rtl="0"/>
            <a:r>
              <a:rPr lang="en-US" sz="1800" b="0" i="0" u="none" strike="noStrike">
                <a:solidFill>
                  <a:srgbClr val="FFFFFF"/>
                </a:solidFill>
                <a:effectLst/>
                <a:latin typeface="Old Standard TT"/>
              </a:rPr>
              <a:t>What went well:</a:t>
            </a:r>
            <a:endParaRPr lang="en-US" b="0">
              <a:effectLst/>
            </a:endParaRPr>
          </a:p>
          <a:p>
            <a:pPr rtl="0" fontAlgn="base">
              <a:buFont typeface="Arial" panose="020B0604020202020204" pitchFamily="34" charset="0"/>
              <a:buChar char="•"/>
            </a:pPr>
            <a:r>
              <a:rPr lang="en-US" sz="1800" b="0" i="0" u="none" strike="noStrike">
                <a:solidFill>
                  <a:srgbClr val="FFFFFF"/>
                </a:solidFill>
                <a:effectLst/>
                <a:latin typeface="Old Standard TT"/>
              </a:rPr>
              <a:t>Quick decision: team members quickly established project idea as well as roles and responsibilities</a:t>
            </a:r>
          </a:p>
          <a:p>
            <a:pPr rtl="0" fontAlgn="base">
              <a:buFont typeface="Arial" panose="020B0604020202020204" pitchFamily="34" charset="0"/>
              <a:buChar char="•"/>
            </a:pPr>
            <a:r>
              <a:rPr lang="en-US" sz="1800" b="0" i="0" u="none" strike="noStrike">
                <a:solidFill>
                  <a:srgbClr val="FFFFFF"/>
                </a:solidFill>
                <a:effectLst/>
                <a:latin typeface="Old Standard TT"/>
              </a:rPr>
              <a:t>Flexibility: team members were open to scheduling more meetings than necessary to get in alignment with each other for the project</a:t>
            </a:r>
          </a:p>
          <a:p>
            <a:pPr rtl="0" fontAlgn="base">
              <a:buFont typeface="Arial" panose="020B0604020202020204" pitchFamily="34" charset="0"/>
              <a:buChar char="•"/>
            </a:pPr>
            <a:r>
              <a:rPr lang="en-US" sz="1800" b="0" i="0" u="none" strike="noStrike">
                <a:solidFill>
                  <a:srgbClr val="FFFFFF"/>
                </a:solidFill>
                <a:effectLst/>
                <a:latin typeface="Old Standard TT"/>
              </a:rPr>
              <a:t>Clarity: ideas started coming together as soon as the team started executing on respective action items, structuring the information on the slides, and getting clear on the working agreement</a:t>
            </a:r>
          </a:p>
          <a:p>
            <a:pPr rtl="0"/>
            <a:br>
              <a:rPr lang="en-US" b="0">
                <a:effectLst/>
              </a:rPr>
            </a:br>
            <a:r>
              <a:rPr lang="en-US" sz="1800" b="0" i="0" u="none" strike="noStrike">
                <a:solidFill>
                  <a:srgbClr val="FFFFFF"/>
                </a:solidFill>
                <a:effectLst/>
                <a:latin typeface="Old Standard TT"/>
              </a:rPr>
              <a:t>What can be improved:</a:t>
            </a:r>
            <a:endParaRPr lang="en-US" b="0">
              <a:effectLst/>
            </a:endParaRPr>
          </a:p>
          <a:p>
            <a:pPr rtl="0" fontAlgn="base">
              <a:buFont typeface="Arial" panose="020B0604020202020204" pitchFamily="34" charset="0"/>
              <a:buChar char="•"/>
            </a:pPr>
            <a:r>
              <a:rPr lang="en-US" sz="1800" b="0" i="0" u="none" strike="noStrike">
                <a:solidFill>
                  <a:srgbClr val="FFFFFF"/>
                </a:solidFill>
                <a:effectLst/>
                <a:latin typeface="Old Standard TT"/>
              </a:rPr>
              <a:t>Late planning: led to a rushed feeling, we did not know much about the project until January 25th when we could have started January 21st</a:t>
            </a:r>
          </a:p>
          <a:p>
            <a:pPr rtl="0" fontAlgn="base">
              <a:buFont typeface="Arial" panose="020B0604020202020204" pitchFamily="34" charset="0"/>
              <a:buChar char="•"/>
            </a:pPr>
            <a:r>
              <a:rPr lang="en-US" sz="1800" b="0" i="0" u="none" strike="noStrike">
                <a:solidFill>
                  <a:srgbClr val="FFFFFF"/>
                </a:solidFill>
                <a:effectLst/>
                <a:latin typeface="Old Standard TT"/>
              </a:rPr>
              <a:t>Meeting structure: everyone needs to be clear on their own action items as well as other group members action items to be in sync</a:t>
            </a:r>
          </a:p>
          <a:p>
            <a:pPr rtl="0" fontAlgn="base">
              <a:buFont typeface="Arial" panose="020B0604020202020204" pitchFamily="34" charset="0"/>
              <a:buChar char="•"/>
            </a:pPr>
            <a:r>
              <a:rPr lang="en-US" sz="1800" b="0" i="0" u="none" strike="noStrike">
                <a:solidFill>
                  <a:srgbClr val="FFFFFF"/>
                </a:solidFill>
                <a:effectLst/>
                <a:latin typeface="Old Standard TT"/>
              </a:rPr>
              <a:t>Communication: proactively letting the group know what they did on the project so other group members quickly test and verify it </a:t>
            </a:r>
          </a:p>
          <a:p>
            <a:pPr rtl="0"/>
            <a:br>
              <a:rPr lang="en-US" b="0">
                <a:effectLst/>
              </a:rPr>
            </a:br>
            <a:r>
              <a:rPr lang="en-US" sz="1800" b="0" i="0" u="none" strike="noStrike">
                <a:solidFill>
                  <a:srgbClr val="FFFFFF"/>
                </a:solidFill>
                <a:effectLst/>
                <a:latin typeface="Old Standard TT"/>
              </a:rPr>
              <a:t>What will we implement moving forward:</a:t>
            </a:r>
            <a:endParaRPr lang="en-US" b="0">
              <a:effectLst/>
            </a:endParaRPr>
          </a:p>
          <a:p>
            <a:pPr rtl="0" fontAlgn="base">
              <a:buFont typeface="Arial" panose="020B0604020202020204" pitchFamily="34" charset="0"/>
              <a:buChar char="•"/>
            </a:pPr>
            <a:r>
              <a:rPr lang="en-US" sz="1800" b="0" i="0" u="none" strike="noStrike">
                <a:solidFill>
                  <a:srgbClr val="FFFFFF"/>
                </a:solidFill>
                <a:effectLst/>
                <a:latin typeface="Old Standard TT"/>
              </a:rPr>
              <a:t>Implement a framework for our meetings moving forward where we know what exactly each of us is doing in the project at any moment in time</a:t>
            </a:r>
          </a:p>
          <a:p>
            <a:pPr rtl="0" fontAlgn="base">
              <a:buFont typeface="Arial" panose="020B0604020202020204" pitchFamily="34" charset="0"/>
              <a:buChar char="•"/>
            </a:pPr>
            <a:r>
              <a:rPr lang="en-US" sz="1800" b="0" i="0" u="none" strike="noStrike">
                <a:solidFill>
                  <a:srgbClr val="FFFFFF"/>
                </a:solidFill>
                <a:effectLst/>
                <a:latin typeface="Old Standard TT"/>
              </a:rPr>
              <a:t>Team members will be asked to use the tracker to give themselves deadlines as well as check when tasks are complete</a:t>
            </a:r>
          </a:p>
          <a:p>
            <a:pPr rtl="0" fontAlgn="base">
              <a:buFont typeface="Arial" panose="020B0604020202020204" pitchFamily="34" charset="0"/>
              <a:buChar char="•"/>
            </a:pPr>
            <a:r>
              <a:rPr lang="en-US" sz="1800" b="0" i="0" u="none" strike="noStrike">
                <a:solidFill>
                  <a:srgbClr val="FFFFFF"/>
                </a:solidFill>
                <a:effectLst/>
                <a:latin typeface="Old Standard TT"/>
              </a:rPr>
              <a:t>Update each other once every three days to see where everyone is with their responsibilities</a:t>
            </a:r>
          </a:p>
          <a:p>
            <a:endParaRPr lang="en-US"/>
          </a:p>
        </p:txBody>
      </p:sp>
      <p:sp>
        <p:nvSpPr>
          <p:cNvPr id="4" name="Slide Number Placeholder 3">
            <a:extLst>
              <a:ext uri="{FF2B5EF4-FFF2-40B4-BE49-F238E27FC236}">
                <a16:creationId xmlns:a16="http://schemas.microsoft.com/office/drawing/2014/main" id="{098969AD-B7BD-56A2-C417-03BF7FCA1A04}"/>
              </a:ext>
            </a:extLst>
          </p:cNvPr>
          <p:cNvSpPr>
            <a:spLocks noGrp="1"/>
          </p:cNvSpPr>
          <p:nvPr>
            <p:ph type="sldNum" sz="quarter" idx="5"/>
          </p:nvPr>
        </p:nvSpPr>
        <p:spPr/>
        <p:txBody>
          <a:bodyPr/>
          <a:lstStyle/>
          <a:p>
            <a:fld id="{6BD99F43-FFA2-D94E-9493-556FC2A4F32F}" type="slidenum">
              <a:rPr lang="en-US" smtClean="0"/>
              <a:t>62</a:t>
            </a:fld>
            <a:endParaRPr lang="en-US"/>
          </a:p>
        </p:txBody>
      </p:sp>
    </p:spTree>
    <p:extLst>
      <p:ext uri="{BB962C8B-B14F-4D97-AF65-F5344CB8AC3E}">
        <p14:creationId xmlns:p14="http://schemas.microsoft.com/office/powerpoint/2010/main" val="16046960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E5307491-23CE-8355-10C4-42A34B90B34F}"/>
              </a:ext>
            </a:extLst>
          </p:cNvPr>
          <p:cNvSpPr>
            <a:spLocks noGrp="1"/>
          </p:cNvSpPr>
          <p:nvPr>
            <p:ph type="body" sz="quarter" idx="11"/>
          </p:nvPr>
        </p:nvSpPr>
        <p:spPr>
          <a:xfrm>
            <a:off x="5425440" y="54864"/>
            <a:ext cx="6766560" cy="6858000"/>
          </a:xfrm>
        </p:spPr>
        <p:txBody>
          <a:bodyPr lIns="0" tIns="0" rIns="0" bIns="0" anchor="t">
            <a:noAutofit/>
          </a:bodyPr>
          <a:lstStyle>
            <a:lvl1pPr marL="0" indent="0" algn="r">
              <a:lnSpc>
                <a:spcPct val="75000"/>
              </a:lnSpc>
              <a:spcBef>
                <a:spcPts val="0"/>
              </a:spcBef>
              <a:buNone/>
              <a:defRPr sz="8800" b="1" cap="all" baseline="0">
                <a:ln w="34925">
                  <a:solidFill>
                    <a:schemeClr val="accent6"/>
                  </a:solidFill>
                </a:ln>
                <a:noFill/>
                <a:latin typeface="+mj-lt"/>
              </a:defRPr>
            </a:lvl1pPr>
          </a:lstStyle>
          <a:p>
            <a:pPr lvl="0"/>
            <a:r>
              <a:rPr lang="en-US"/>
              <a:t>Click to edit Master text styles</a:t>
            </a:r>
          </a:p>
        </p:txBody>
      </p:sp>
      <p:sp>
        <p:nvSpPr>
          <p:cNvPr id="14" name="Picture Placeholder 13">
            <a:extLst>
              <a:ext uri="{FF2B5EF4-FFF2-40B4-BE49-F238E27FC236}">
                <a16:creationId xmlns:a16="http://schemas.microsoft.com/office/drawing/2014/main" id="{60281A97-4CBB-9CF7-7CD9-6BA4C201060B}"/>
              </a:ext>
            </a:extLst>
          </p:cNvPr>
          <p:cNvSpPr>
            <a:spLocks noGrp="1"/>
          </p:cNvSpPr>
          <p:nvPr>
            <p:ph type="pic" sz="quarter" idx="10"/>
          </p:nvPr>
        </p:nvSpPr>
        <p:spPr>
          <a:xfrm>
            <a:off x="4319449" y="0"/>
            <a:ext cx="7872551" cy="6857997"/>
          </a:xfrm>
          <a:custGeom>
            <a:avLst/>
            <a:gdLst>
              <a:gd name="connsiteX0" fmla="*/ 0 w 7872551"/>
              <a:gd name="connsiteY0" fmla="*/ 0 h 6857997"/>
              <a:gd name="connsiteX1" fmla="*/ 2373474 w 7872551"/>
              <a:gd name="connsiteY1" fmla="*/ 0 h 6857997"/>
              <a:gd name="connsiteX2" fmla="*/ 7872551 w 7872551"/>
              <a:gd name="connsiteY2" fmla="*/ 2160200 h 6857997"/>
              <a:gd name="connsiteX3" fmla="*/ 7872551 w 7872551"/>
              <a:gd name="connsiteY3" fmla="*/ 2528750 h 6857997"/>
              <a:gd name="connsiteX4" fmla="*/ 2484415 w 7872551"/>
              <a:gd name="connsiteY4" fmla="*/ 6857997 h 6857997"/>
              <a:gd name="connsiteX5" fmla="*/ 1045423 w 7872551"/>
              <a:gd name="connsiteY5" fmla="*/ 6857997 h 6857997"/>
              <a:gd name="connsiteX6" fmla="*/ 0 w 7872551"/>
              <a:gd name="connsiteY6" fmla="*/ 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72551" h="6857997">
                <a:moveTo>
                  <a:pt x="0" y="0"/>
                </a:moveTo>
                <a:lnTo>
                  <a:pt x="2373474" y="0"/>
                </a:lnTo>
                <a:lnTo>
                  <a:pt x="7872551" y="2160200"/>
                </a:lnTo>
                <a:lnTo>
                  <a:pt x="7872551" y="2528750"/>
                </a:lnTo>
                <a:lnTo>
                  <a:pt x="2484415" y="6857997"/>
                </a:lnTo>
                <a:lnTo>
                  <a:pt x="1045423" y="6857997"/>
                </a:lnTo>
                <a:lnTo>
                  <a:pt x="0" y="7"/>
                </a:lnTo>
                <a:close/>
              </a:path>
            </a:pathLst>
          </a:custGeom>
          <a:solidFill>
            <a:schemeClr val="tx1"/>
          </a:solidFill>
        </p:spPr>
        <p:txBody>
          <a:bodyPr wrap="square" anchor="ctr">
            <a:noAutofit/>
          </a:bodyPr>
          <a:lstStyle>
            <a:lvl1pPr marL="0" indent="0" algn="ctr">
              <a:buNone/>
              <a:defRPr/>
            </a:lvl1pPr>
          </a:lstStyle>
          <a:p>
            <a:r>
              <a:rPr lang="en-US"/>
              <a:t>Click icon to add picture</a:t>
            </a:r>
          </a:p>
        </p:txBody>
      </p:sp>
      <p:sp>
        <p:nvSpPr>
          <p:cNvPr id="15" name="Freeform 12">
            <a:extLst>
              <a:ext uri="{FF2B5EF4-FFF2-40B4-BE49-F238E27FC236}">
                <a16:creationId xmlns:a16="http://schemas.microsoft.com/office/drawing/2014/main" id="{BB3A20D7-F413-446F-855D-2CD7B20EE777}"/>
              </a:ext>
            </a:extLst>
          </p:cNvPr>
          <p:cNvSpPr/>
          <p:nvPr userDrawn="1"/>
        </p:nvSpPr>
        <p:spPr>
          <a:xfrm>
            <a:off x="0" y="6639674"/>
            <a:ext cx="2989300" cy="234368"/>
          </a:xfrm>
          <a:custGeom>
            <a:avLst/>
            <a:gdLst>
              <a:gd name="connsiteX0" fmla="*/ 0 w 2989300"/>
              <a:gd name="connsiteY0" fmla="*/ 0 h 234368"/>
              <a:gd name="connsiteX1" fmla="*/ 2989300 w 2989300"/>
              <a:gd name="connsiteY1" fmla="*/ 0 h 234368"/>
              <a:gd name="connsiteX2" fmla="*/ 2930708 w 2989300"/>
              <a:gd name="connsiteY2" fmla="*/ 234368 h 234368"/>
              <a:gd name="connsiteX3" fmla="*/ 0 w 2989300"/>
              <a:gd name="connsiteY3" fmla="*/ 234368 h 234368"/>
            </a:gdLst>
            <a:ahLst/>
            <a:cxnLst>
              <a:cxn ang="0">
                <a:pos x="connsiteX0" y="connsiteY0"/>
              </a:cxn>
              <a:cxn ang="0">
                <a:pos x="connsiteX1" y="connsiteY1"/>
              </a:cxn>
              <a:cxn ang="0">
                <a:pos x="connsiteX2" y="connsiteY2"/>
              </a:cxn>
              <a:cxn ang="0">
                <a:pos x="connsiteX3" y="connsiteY3"/>
              </a:cxn>
            </a:cxnLst>
            <a:rect l="l" t="t" r="r" b="b"/>
            <a:pathLst>
              <a:path w="2989300" h="234368">
                <a:moveTo>
                  <a:pt x="0" y="0"/>
                </a:moveTo>
                <a:lnTo>
                  <a:pt x="2989300" y="0"/>
                </a:lnTo>
                <a:lnTo>
                  <a:pt x="2930708" y="234368"/>
                </a:lnTo>
                <a:lnTo>
                  <a:pt x="0" y="2343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585216" y="1636776"/>
            <a:ext cx="6044184" cy="2743200"/>
          </a:xfrm>
        </p:spPr>
        <p:txBody>
          <a:bodyPr lIns="0" tIns="0" rIns="0" bIns="0" anchor="t">
            <a:noAutofit/>
          </a:bodyPr>
          <a:lstStyle>
            <a:lvl1pPr algn="l">
              <a:defRPr sz="5500" cap="all" spc="200" baseline="0">
                <a:ln w="15875">
                  <a:noFill/>
                </a:ln>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594360" y="4654296"/>
            <a:ext cx="5504688" cy="1545336"/>
          </a:xfrm>
        </p:spPr>
        <p:txBody>
          <a:bodyPr lIns="0" tIns="45720" rIns="0" bIns="0">
            <a:noAutofit/>
          </a:bodyPr>
          <a:lstStyle>
            <a:lvl1pPr marL="0" indent="0" algn="l">
              <a:buNone/>
              <a:defRPr sz="2400" b="1"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995973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DC464346-1914-EE8F-3D07-B6BF7DDED2A6}"/>
              </a:ext>
            </a:extLst>
          </p:cNvPr>
          <p:cNvSpPr/>
          <p:nvPr userDrawn="1"/>
        </p:nvSpPr>
        <p:spPr>
          <a:xfrm>
            <a:off x="6279700" y="0"/>
            <a:ext cx="5912300" cy="1445448"/>
          </a:xfrm>
          <a:custGeom>
            <a:avLst/>
            <a:gdLst>
              <a:gd name="connsiteX0" fmla="*/ 0 w 5912300"/>
              <a:gd name="connsiteY0" fmla="*/ 0 h 1445448"/>
              <a:gd name="connsiteX1" fmla="*/ 164892 w 5912300"/>
              <a:gd name="connsiteY1" fmla="*/ 0 h 1445448"/>
              <a:gd name="connsiteX2" fmla="*/ 5912299 w 5912300"/>
              <a:gd name="connsiteY2" fmla="*/ 1405135 h 1445448"/>
              <a:gd name="connsiteX3" fmla="*/ 5912300 w 5912300"/>
              <a:gd name="connsiteY3" fmla="*/ 1445448 h 1445448"/>
            </a:gdLst>
            <a:ahLst/>
            <a:cxnLst>
              <a:cxn ang="0">
                <a:pos x="connsiteX0" y="connsiteY0"/>
              </a:cxn>
              <a:cxn ang="0">
                <a:pos x="connsiteX1" y="connsiteY1"/>
              </a:cxn>
              <a:cxn ang="0">
                <a:pos x="connsiteX2" y="connsiteY2"/>
              </a:cxn>
              <a:cxn ang="0">
                <a:pos x="connsiteX3" y="connsiteY3"/>
              </a:cxn>
            </a:cxnLst>
            <a:rect l="l" t="t" r="r" b="b"/>
            <a:pathLst>
              <a:path w="5912300" h="1445448">
                <a:moveTo>
                  <a:pt x="0" y="0"/>
                </a:moveTo>
                <a:lnTo>
                  <a:pt x="164892" y="0"/>
                </a:lnTo>
                <a:lnTo>
                  <a:pt x="5912299" y="1405135"/>
                </a:lnTo>
                <a:lnTo>
                  <a:pt x="5912300" y="1445448"/>
                </a:lnTo>
                <a:close/>
              </a:path>
            </a:pathLst>
          </a:cu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2" name="Title 1">
            <a:extLst>
              <a:ext uri="{FF2B5EF4-FFF2-40B4-BE49-F238E27FC236}">
                <a16:creationId xmlns:a16="http://schemas.microsoft.com/office/drawing/2014/main" id="{67E307E3-615E-4065-DAA5-78851025C65D}"/>
              </a:ext>
            </a:extLst>
          </p:cNvPr>
          <p:cNvSpPr>
            <a:spLocks noGrp="1"/>
          </p:cNvSpPr>
          <p:nvPr>
            <p:ph type="title"/>
          </p:nvPr>
        </p:nvSpPr>
        <p:spPr>
          <a:xfrm>
            <a:off x="630936" y="713232"/>
            <a:ext cx="10954512" cy="676656"/>
          </a:xfrm>
        </p:spPr>
        <p:txBody>
          <a:bodyPr lIns="0" tIns="0" rIns="0" bIns="0" anchor="t">
            <a:noAutofit/>
          </a:bodyPr>
          <a:lstStyle>
            <a:lvl1pPr algn="l">
              <a:defRPr sz="5500" cap="all" baseline="0">
                <a:ln w="25400">
                  <a:solidFill>
                    <a:schemeClr val="bg1"/>
                  </a:solidFill>
                </a:ln>
              </a:defRPr>
            </a:lvl1pPr>
          </a:lstStyle>
          <a:p>
            <a:r>
              <a:rPr lang="en-US"/>
              <a:t>Click to edit Master title style</a:t>
            </a:r>
          </a:p>
        </p:txBody>
      </p:sp>
      <p:sp>
        <p:nvSpPr>
          <p:cNvPr id="3" name="Footer Placeholder 2">
            <a:extLst>
              <a:ext uri="{FF2B5EF4-FFF2-40B4-BE49-F238E27FC236}">
                <a16:creationId xmlns:a16="http://schemas.microsoft.com/office/drawing/2014/main" id="{5CC062D3-982A-92E2-D7A3-183CDAFA8290}"/>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5EA91D1E-822C-BF84-967A-1B4AC3C0A361}"/>
              </a:ext>
            </a:extLst>
          </p:cNvPr>
          <p:cNvSpPr>
            <a:spLocks noGrp="1"/>
          </p:cNvSpPr>
          <p:nvPr>
            <p:ph type="sldNum" sz="quarter" idx="11"/>
          </p:nvPr>
        </p:nvSpPr>
        <p:spPr/>
        <p:txBody>
          <a:bodyPr/>
          <a:lstStyle/>
          <a:p>
            <a:fld id="{294A09A9-5501-47C1-A89A-A340965A2BE2}" type="slidenum">
              <a:rPr lang="en-US" smtClean="0"/>
              <a:pPr/>
              <a:t>‹#›</a:t>
            </a:fld>
            <a:endParaRPr lang="en-US"/>
          </a:p>
        </p:txBody>
      </p:sp>
      <p:sp>
        <p:nvSpPr>
          <p:cNvPr id="15" name="Text Placeholder 13">
            <a:extLst>
              <a:ext uri="{FF2B5EF4-FFF2-40B4-BE49-F238E27FC236}">
                <a16:creationId xmlns:a16="http://schemas.microsoft.com/office/drawing/2014/main" id="{99E3A49B-132C-8354-0143-55537669432C}"/>
              </a:ext>
            </a:extLst>
          </p:cNvPr>
          <p:cNvSpPr>
            <a:spLocks noGrp="1"/>
          </p:cNvSpPr>
          <p:nvPr>
            <p:ph type="body" sz="quarter" idx="15"/>
          </p:nvPr>
        </p:nvSpPr>
        <p:spPr>
          <a:xfrm>
            <a:off x="630936" y="1481328"/>
            <a:ext cx="10954512" cy="676656"/>
          </a:xfrm>
        </p:spPr>
        <p:txBody>
          <a:bodyPr lIns="0" tIns="0" rIns="0" bIns="0">
            <a:noAutofit/>
          </a:bodyPr>
          <a:lstStyle>
            <a:lvl1pPr marL="0" indent="0" algn="l">
              <a:buNone/>
              <a:defRPr sz="5500" b="1" cap="all" baseline="0">
                <a:ln w="15875">
                  <a:noFill/>
                </a:ln>
                <a:solidFill>
                  <a:schemeClr val="accent1"/>
                </a:solidFill>
                <a:latin typeface="+mj-lt"/>
              </a:defRPr>
            </a:lvl1pPr>
          </a:lstStyle>
          <a:p>
            <a:pPr lvl="0"/>
            <a:r>
              <a:rPr lang="en-US"/>
              <a:t>Click to edit Master text styles</a:t>
            </a:r>
          </a:p>
        </p:txBody>
      </p:sp>
      <p:cxnSp>
        <p:nvCxnSpPr>
          <p:cNvPr id="16" name="Straight Connector 15">
            <a:extLst>
              <a:ext uri="{FF2B5EF4-FFF2-40B4-BE49-F238E27FC236}">
                <a16:creationId xmlns:a16="http://schemas.microsoft.com/office/drawing/2014/main" id="{DBDD52C3-B607-4718-8060-DE51A473193A}"/>
              </a:ext>
            </a:extLst>
          </p:cNvPr>
          <p:cNvCxnSpPr>
            <a:cxnSpLocks/>
          </p:cNvCxnSpPr>
          <p:nvPr userDrawn="1"/>
        </p:nvCxnSpPr>
        <p:spPr>
          <a:xfrm flipH="1">
            <a:off x="722376" y="3300984"/>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0B11385-38B0-5A73-2ED5-5831C619DA0D}"/>
              </a:ext>
            </a:extLst>
          </p:cNvPr>
          <p:cNvCxnSpPr>
            <a:cxnSpLocks/>
          </p:cNvCxnSpPr>
          <p:nvPr userDrawn="1"/>
        </p:nvCxnSpPr>
        <p:spPr>
          <a:xfrm flipH="1">
            <a:off x="2999232" y="3300984"/>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967730C-8727-BAC3-0B31-998BCE7AE6F5}"/>
              </a:ext>
            </a:extLst>
          </p:cNvPr>
          <p:cNvCxnSpPr>
            <a:cxnSpLocks/>
          </p:cNvCxnSpPr>
          <p:nvPr userDrawn="1"/>
        </p:nvCxnSpPr>
        <p:spPr>
          <a:xfrm flipH="1">
            <a:off x="5285232" y="3300984"/>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6001210-69EA-A39E-8C6B-DA7240A8DE1A}"/>
              </a:ext>
            </a:extLst>
          </p:cNvPr>
          <p:cNvCxnSpPr>
            <a:cxnSpLocks/>
          </p:cNvCxnSpPr>
          <p:nvPr userDrawn="1"/>
        </p:nvCxnSpPr>
        <p:spPr>
          <a:xfrm flipH="1">
            <a:off x="7562088" y="3300984"/>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ED85AE4-5943-2EA1-DB71-60503401F79C}"/>
              </a:ext>
            </a:extLst>
          </p:cNvPr>
          <p:cNvCxnSpPr>
            <a:cxnSpLocks/>
          </p:cNvCxnSpPr>
          <p:nvPr userDrawn="1"/>
        </p:nvCxnSpPr>
        <p:spPr>
          <a:xfrm flipH="1">
            <a:off x="9838944" y="3300984"/>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1" name="Text Placeholder 4">
            <a:extLst>
              <a:ext uri="{FF2B5EF4-FFF2-40B4-BE49-F238E27FC236}">
                <a16:creationId xmlns:a16="http://schemas.microsoft.com/office/drawing/2014/main" id="{846F6951-0B18-5BBC-BB37-77CFF9924B2B}"/>
              </a:ext>
            </a:extLst>
          </p:cNvPr>
          <p:cNvSpPr>
            <a:spLocks noGrp="1"/>
          </p:cNvSpPr>
          <p:nvPr>
            <p:ph type="body" sz="quarter" idx="3"/>
          </p:nvPr>
        </p:nvSpPr>
        <p:spPr>
          <a:xfrm>
            <a:off x="630936" y="2807208"/>
            <a:ext cx="1810512" cy="502920"/>
          </a:xfrm>
        </p:spPr>
        <p:txBody>
          <a:bodyPr lIns="91440" tIns="45720" rIns="91440" bIns="45720" anchor="t">
            <a:normAutofit/>
          </a:bodyPr>
          <a:lstStyle>
            <a:lvl1pPr marL="0" indent="0" algn="l">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4">
            <a:extLst>
              <a:ext uri="{FF2B5EF4-FFF2-40B4-BE49-F238E27FC236}">
                <a16:creationId xmlns:a16="http://schemas.microsoft.com/office/drawing/2014/main" id="{5432D6ED-80F7-557F-BF87-75BDDB2861E6}"/>
              </a:ext>
            </a:extLst>
          </p:cNvPr>
          <p:cNvSpPr>
            <a:spLocks noGrp="1"/>
          </p:cNvSpPr>
          <p:nvPr>
            <p:ph type="body" sz="quarter" idx="16"/>
          </p:nvPr>
        </p:nvSpPr>
        <p:spPr>
          <a:xfrm>
            <a:off x="2907792" y="2807208"/>
            <a:ext cx="1810512" cy="502920"/>
          </a:xfrm>
        </p:spPr>
        <p:txBody>
          <a:bodyPr lIns="91440" tIns="45720" rIns="91440" bIns="45720" anchor="t">
            <a:normAutofit/>
          </a:bodyPr>
          <a:lstStyle>
            <a:lvl1pPr marL="0" indent="0" algn="l">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Text Placeholder 4">
            <a:extLst>
              <a:ext uri="{FF2B5EF4-FFF2-40B4-BE49-F238E27FC236}">
                <a16:creationId xmlns:a16="http://schemas.microsoft.com/office/drawing/2014/main" id="{17C29E41-52B3-A130-CB20-7C3761CE7DF4}"/>
              </a:ext>
            </a:extLst>
          </p:cNvPr>
          <p:cNvSpPr>
            <a:spLocks noGrp="1"/>
          </p:cNvSpPr>
          <p:nvPr>
            <p:ph type="body" sz="quarter" idx="17"/>
          </p:nvPr>
        </p:nvSpPr>
        <p:spPr>
          <a:xfrm>
            <a:off x="5193792" y="2807208"/>
            <a:ext cx="1810512" cy="502920"/>
          </a:xfrm>
        </p:spPr>
        <p:txBody>
          <a:bodyPr lIns="91440" tIns="45720" rIns="91440" bIns="45720" anchor="t">
            <a:normAutofit/>
          </a:bodyPr>
          <a:lstStyle>
            <a:lvl1pPr marL="0" indent="0" algn="l">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4">
            <a:extLst>
              <a:ext uri="{FF2B5EF4-FFF2-40B4-BE49-F238E27FC236}">
                <a16:creationId xmlns:a16="http://schemas.microsoft.com/office/drawing/2014/main" id="{1B4688B7-A0F2-62A8-EEF6-9137117B6803}"/>
              </a:ext>
            </a:extLst>
          </p:cNvPr>
          <p:cNvSpPr>
            <a:spLocks noGrp="1"/>
          </p:cNvSpPr>
          <p:nvPr>
            <p:ph type="body" sz="quarter" idx="18"/>
          </p:nvPr>
        </p:nvSpPr>
        <p:spPr>
          <a:xfrm>
            <a:off x="7470648" y="2807208"/>
            <a:ext cx="1810512" cy="502920"/>
          </a:xfrm>
        </p:spPr>
        <p:txBody>
          <a:bodyPr lIns="91440" tIns="45720" rIns="91440" bIns="45720" anchor="t">
            <a:normAutofit/>
          </a:bodyPr>
          <a:lstStyle>
            <a:lvl1pPr marL="0" indent="0" algn="l">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4">
            <a:extLst>
              <a:ext uri="{FF2B5EF4-FFF2-40B4-BE49-F238E27FC236}">
                <a16:creationId xmlns:a16="http://schemas.microsoft.com/office/drawing/2014/main" id="{B821B85B-D974-5B4F-CD11-BC8425FAC541}"/>
              </a:ext>
            </a:extLst>
          </p:cNvPr>
          <p:cNvSpPr>
            <a:spLocks noGrp="1"/>
          </p:cNvSpPr>
          <p:nvPr>
            <p:ph type="body" sz="quarter" idx="19"/>
          </p:nvPr>
        </p:nvSpPr>
        <p:spPr>
          <a:xfrm>
            <a:off x="9747504" y="2807208"/>
            <a:ext cx="1810512" cy="502920"/>
          </a:xfrm>
        </p:spPr>
        <p:txBody>
          <a:bodyPr lIns="91440" tIns="45720" rIns="91440" bIns="45720" anchor="t">
            <a:normAutofit/>
          </a:bodyPr>
          <a:lstStyle>
            <a:lvl1pPr marL="0" indent="0" algn="l">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11">
            <a:extLst>
              <a:ext uri="{FF2B5EF4-FFF2-40B4-BE49-F238E27FC236}">
                <a16:creationId xmlns:a16="http://schemas.microsoft.com/office/drawing/2014/main" id="{D36BBA77-DF34-1DFA-0A4F-9135D678C91A}"/>
              </a:ext>
            </a:extLst>
          </p:cNvPr>
          <p:cNvSpPr>
            <a:spLocks noGrp="1"/>
          </p:cNvSpPr>
          <p:nvPr>
            <p:ph type="body" sz="quarter" idx="20"/>
          </p:nvPr>
        </p:nvSpPr>
        <p:spPr>
          <a:xfrm>
            <a:off x="393192" y="3593592"/>
            <a:ext cx="1810512" cy="2313432"/>
          </a:xfrm>
        </p:spPr>
        <p:txBody>
          <a:bodyPr lIns="91440" tIns="45720" rIns="91440" bIns="45720" anchor="t">
            <a:noAutofit/>
          </a:bodyPr>
          <a:lstStyle>
            <a:lvl1pPr marL="228600" indent="-228600" algn="l">
              <a:lnSpc>
                <a:spcPct val="90000"/>
              </a:lnSpc>
              <a:spcBef>
                <a:spcPts val="1000"/>
              </a:spcBef>
              <a:buFont typeface="Courier New" panose="02070309020205020404" pitchFamily="49" charset="0"/>
              <a:buChar char="o"/>
              <a:defRPr sz="1800" spc="100" baseline="0"/>
            </a:lvl1pPr>
          </a:lstStyle>
          <a:p>
            <a:pPr lvl="0"/>
            <a:r>
              <a:rPr lang="en-US"/>
              <a:t>Click to edit Master text styles</a:t>
            </a:r>
          </a:p>
        </p:txBody>
      </p:sp>
      <p:sp>
        <p:nvSpPr>
          <p:cNvPr id="27" name="Text Placeholder 11">
            <a:extLst>
              <a:ext uri="{FF2B5EF4-FFF2-40B4-BE49-F238E27FC236}">
                <a16:creationId xmlns:a16="http://schemas.microsoft.com/office/drawing/2014/main" id="{BE9A3292-191B-010F-070D-D0FDE41777DB}"/>
              </a:ext>
            </a:extLst>
          </p:cNvPr>
          <p:cNvSpPr>
            <a:spLocks noGrp="1"/>
          </p:cNvSpPr>
          <p:nvPr>
            <p:ph type="body" sz="quarter" idx="21"/>
          </p:nvPr>
        </p:nvSpPr>
        <p:spPr>
          <a:xfrm>
            <a:off x="2670048" y="3593592"/>
            <a:ext cx="1810512" cy="2313432"/>
          </a:xfrm>
        </p:spPr>
        <p:txBody>
          <a:bodyPr lIns="91440" tIns="45720" rIns="91440" bIns="45720" anchor="t">
            <a:noAutofit/>
          </a:bodyPr>
          <a:lstStyle>
            <a:lvl1pPr marL="228600" indent="-228600" algn="l">
              <a:lnSpc>
                <a:spcPct val="90000"/>
              </a:lnSpc>
              <a:spcBef>
                <a:spcPts val="1000"/>
              </a:spcBef>
              <a:buFont typeface="Courier New" panose="02070309020205020404" pitchFamily="49" charset="0"/>
              <a:buChar char="o"/>
              <a:defRPr sz="1800" spc="100" baseline="0"/>
            </a:lvl1pPr>
          </a:lstStyle>
          <a:p>
            <a:pPr lvl="0"/>
            <a:r>
              <a:rPr lang="en-US"/>
              <a:t>Click to edit Master text styles</a:t>
            </a:r>
          </a:p>
        </p:txBody>
      </p:sp>
      <p:sp>
        <p:nvSpPr>
          <p:cNvPr id="28" name="Text Placeholder 11">
            <a:extLst>
              <a:ext uri="{FF2B5EF4-FFF2-40B4-BE49-F238E27FC236}">
                <a16:creationId xmlns:a16="http://schemas.microsoft.com/office/drawing/2014/main" id="{B2BC6B74-3807-C720-B915-2CF7F547C542}"/>
              </a:ext>
            </a:extLst>
          </p:cNvPr>
          <p:cNvSpPr>
            <a:spLocks noGrp="1"/>
          </p:cNvSpPr>
          <p:nvPr>
            <p:ph type="body" sz="quarter" idx="22"/>
          </p:nvPr>
        </p:nvSpPr>
        <p:spPr>
          <a:xfrm>
            <a:off x="4956048" y="3593592"/>
            <a:ext cx="1810512" cy="2313432"/>
          </a:xfrm>
        </p:spPr>
        <p:txBody>
          <a:bodyPr lIns="91440" tIns="45720" rIns="91440" bIns="45720" anchor="t">
            <a:noAutofit/>
          </a:bodyPr>
          <a:lstStyle>
            <a:lvl1pPr marL="228600" indent="-228600" algn="l">
              <a:lnSpc>
                <a:spcPct val="90000"/>
              </a:lnSpc>
              <a:spcBef>
                <a:spcPts val="1000"/>
              </a:spcBef>
              <a:buFont typeface="Courier New" panose="02070309020205020404" pitchFamily="49" charset="0"/>
              <a:buChar char="o"/>
              <a:defRPr sz="1800" spc="100" baseline="0"/>
            </a:lvl1pPr>
          </a:lstStyle>
          <a:p>
            <a:pPr lvl="0"/>
            <a:r>
              <a:rPr lang="en-US"/>
              <a:t>Click to edit Master text styles</a:t>
            </a:r>
          </a:p>
        </p:txBody>
      </p:sp>
      <p:sp>
        <p:nvSpPr>
          <p:cNvPr id="29" name="Text Placeholder 11">
            <a:extLst>
              <a:ext uri="{FF2B5EF4-FFF2-40B4-BE49-F238E27FC236}">
                <a16:creationId xmlns:a16="http://schemas.microsoft.com/office/drawing/2014/main" id="{B9F69994-8695-326D-A14A-2EF6CC6B7B56}"/>
              </a:ext>
            </a:extLst>
          </p:cNvPr>
          <p:cNvSpPr>
            <a:spLocks noGrp="1"/>
          </p:cNvSpPr>
          <p:nvPr>
            <p:ph type="body" sz="quarter" idx="23"/>
          </p:nvPr>
        </p:nvSpPr>
        <p:spPr>
          <a:xfrm>
            <a:off x="7232904" y="3593592"/>
            <a:ext cx="1810512" cy="2313432"/>
          </a:xfrm>
        </p:spPr>
        <p:txBody>
          <a:bodyPr lIns="91440" tIns="45720" rIns="91440" bIns="45720" anchor="t">
            <a:noAutofit/>
          </a:bodyPr>
          <a:lstStyle>
            <a:lvl1pPr marL="228600" indent="-228600" algn="l">
              <a:lnSpc>
                <a:spcPct val="90000"/>
              </a:lnSpc>
              <a:spcBef>
                <a:spcPts val="1000"/>
              </a:spcBef>
              <a:buFont typeface="Courier New" panose="02070309020205020404" pitchFamily="49" charset="0"/>
              <a:buChar char="o"/>
              <a:defRPr sz="1800" spc="100" baseline="0"/>
            </a:lvl1pPr>
          </a:lstStyle>
          <a:p>
            <a:pPr lvl="0"/>
            <a:r>
              <a:rPr lang="en-US"/>
              <a:t>Click to edit Master text styles</a:t>
            </a:r>
          </a:p>
        </p:txBody>
      </p:sp>
      <p:sp>
        <p:nvSpPr>
          <p:cNvPr id="30" name="Text Placeholder 11">
            <a:extLst>
              <a:ext uri="{FF2B5EF4-FFF2-40B4-BE49-F238E27FC236}">
                <a16:creationId xmlns:a16="http://schemas.microsoft.com/office/drawing/2014/main" id="{FFBA7C26-A391-16B9-09FE-3311997414D4}"/>
              </a:ext>
            </a:extLst>
          </p:cNvPr>
          <p:cNvSpPr>
            <a:spLocks noGrp="1"/>
          </p:cNvSpPr>
          <p:nvPr>
            <p:ph type="body" sz="quarter" idx="24"/>
          </p:nvPr>
        </p:nvSpPr>
        <p:spPr>
          <a:xfrm>
            <a:off x="9518904" y="3593592"/>
            <a:ext cx="1810512" cy="2313432"/>
          </a:xfrm>
        </p:spPr>
        <p:txBody>
          <a:bodyPr lIns="91440" tIns="45720" rIns="91440" bIns="45720" anchor="t">
            <a:noAutofit/>
          </a:bodyPr>
          <a:lstStyle>
            <a:lvl1pPr marL="228600" indent="-228600" algn="l">
              <a:lnSpc>
                <a:spcPct val="90000"/>
              </a:lnSpc>
              <a:spcBef>
                <a:spcPts val="1000"/>
              </a:spcBef>
              <a:buFont typeface="Courier New" panose="02070309020205020404" pitchFamily="49" charset="0"/>
              <a:buChar char="o"/>
              <a:defRPr sz="1800" spc="100" baseline="0"/>
            </a:lvl1pPr>
          </a:lstStyle>
          <a:p>
            <a:pPr lvl="0"/>
            <a:r>
              <a:rPr lang="en-US"/>
              <a:t>Click to edit Master text styles</a:t>
            </a:r>
          </a:p>
        </p:txBody>
      </p:sp>
      <p:sp>
        <p:nvSpPr>
          <p:cNvPr id="6" name="Freeform 9">
            <a:extLst>
              <a:ext uri="{FF2B5EF4-FFF2-40B4-BE49-F238E27FC236}">
                <a16:creationId xmlns:a16="http://schemas.microsoft.com/office/drawing/2014/main" id="{0A65C442-D79F-AFAF-149E-A851408E53B3}"/>
              </a:ext>
            </a:extLst>
          </p:cNvPr>
          <p:cNvSpPr/>
          <p:nvPr userDrawn="1"/>
        </p:nvSpPr>
        <p:spPr>
          <a:xfrm rot="5400000" flipH="1" flipV="1">
            <a:off x="1285350" y="4714350"/>
            <a:ext cx="858300" cy="3429000"/>
          </a:xfrm>
          <a:custGeom>
            <a:avLst/>
            <a:gdLst>
              <a:gd name="connsiteX0" fmla="*/ 858300 w 858300"/>
              <a:gd name="connsiteY0" fmla="*/ 0 h 3429000"/>
              <a:gd name="connsiteX1" fmla="*/ 0 w 858300"/>
              <a:gd name="connsiteY1" fmla="*/ 0 h 3429000"/>
              <a:gd name="connsiteX2" fmla="*/ 0 w 858300"/>
              <a:gd name="connsiteY2" fmla="*/ 3429000 h 3429000"/>
              <a:gd name="connsiteX3" fmla="*/ 1050 w 8583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858300" h="3429000">
                <a:moveTo>
                  <a:pt x="858300" y="0"/>
                </a:moveTo>
                <a:lnTo>
                  <a:pt x="0" y="0"/>
                </a:lnTo>
                <a:lnTo>
                  <a:pt x="0" y="3429000"/>
                </a:lnTo>
                <a:lnTo>
                  <a:pt x="1050" y="342900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081642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s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17C17382-FA10-6566-4D96-1490A9526749}"/>
              </a:ext>
            </a:extLst>
          </p:cNvPr>
          <p:cNvSpPr>
            <a:spLocks noGrp="1"/>
          </p:cNvSpPr>
          <p:nvPr>
            <p:ph type="pic" sz="quarter" idx="12"/>
          </p:nvPr>
        </p:nvSpPr>
        <p:spPr>
          <a:xfrm>
            <a:off x="0" y="0"/>
            <a:ext cx="5278745" cy="6858000"/>
          </a:xfrm>
          <a:custGeom>
            <a:avLst/>
            <a:gdLst>
              <a:gd name="connsiteX0" fmla="*/ 0 w 5278745"/>
              <a:gd name="connsiteY0" fmla="*/ 0 h 6858000"/>
              <a:gd name="connsiteX1" fmla="*/ 5278745 w 5278745"/>
              <a:gd name="connsiteY1" fmla="*/ 0 h 6858000"/>
              <a:gd name="connsiteX2" fmla="*/ 3564245 w 5278745"/>
              <a:gd name="connsiteY2" fmla="*/ 6858000 h 6858000"/>
              <a:gd name="connsiteX3" fmla="*/ 2668656 w 5278745"/>
              <a:gd name="connsiteY3" fmla="*/ 6858000 h 6858000"/>
              <a:gd name="connsiteX4" fmla="*/ 2727248 w 5278745"/>
              <a:gd name="connsiteY4" fmla="*/ 6623632 h 6858000"/>
              <a:gd name="connsiteX5" fmla="*/ 0 w 5278745"/>
              <a:gd name="connsiteY5" fmla="*/ 662363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8745" h="6858000">
                <a:moveTo>
                  <a:pt x="0" y="0"/>
                </a:moveTo>
                <a:lnTo>
                  <a:pt x="5278745" y="0"/>
                </a:lnTo>
                <a:lnTo>
                  <a:pt x="3564245" y="6858000"/>
                </a:lnTo>
                <a:lnTo>
                  <a:pt x="2668656" y="6858000"/>
                </a:lnTo>
                <a:lnTo>
                  <a:pt x="2727248" y="6623632"/>
                </a:lnTo>
                <a:lnTo>
                  <a:pt x="0" y="6623632"/>
                </a:lnTo>
                <a:close/>
              </a:path>
            </a:pathLst>
          </a:custGeom>
        </p:spPr>
        <p:txBody>
          <a:bodyPr wrap="square" anchor="ctr">
            <a:noAutofit/>
          </a:bodyPr>
          <a:lstStyle>
            <a:lvl1pPr marL="0" indent="0" algn="ctr">
              <a:buNone/>
              <a:defRPr/>
            </a:lvl1pPr>
          </a:lstStyle>
          <a:p>
            <a:r>
              <a:rPr lang="en-US"/>
              <a:t>Click icon to add picture</a:t>
            </a:r>
          </a:p>
        </p:txBody>
      </p:sp>
      <p:sp>
        <p:nvSpPr>
          <p:cNvPr id="2" name="Title 1">
            <a:extLst>
              <a:ext uri="{FF2B5EF4-FFF2-40B4-BE49-F238E27FC236}">
                <a16:creationId xmlns:a16="http://schemas.microsoft.com/office/drawing/2014/main" id="{67E307E3-615E-4065-DAA5-78851025C65D}"/>
              </a:ext>
            </a:extLst>
          </p:cNvPr>
          <p:cNvSpPr>
            <a:spLocks noGrp="1"/>
          </p:cNvSpPr>
          <p:nvPr>
            <p:ph type="title"/>
          </p:nvPr>
        </p:nvSpPr>
        <p:spPr>
          <a:xfrm>
            <a:off x="640080" y="2331720"/>
            <a:ext cx="5897880" cy="676656"/>
          </a:xfrm>
        </p:spPr>
        <p:txBody>
          <a:bodyPr lIns="0" tIns="0" rIns="0" bIns="0" anchor="t">
            <a:noAutofit/>
          </a:bodyPr>
          <a:lstStyle>
            <a:lvl1pPr algn="r">
              <a:defRPr sz="5500" cap="all" baseline="0">
                <a:ln w="25400">
                  <a:solidFill>
                    <a:schemeClr val="bg1"/>
                  </a:solidFill>
                </a:ln>
              </a:defRPr>
            </a:lvl1pPr>
          </a:lstStyle>
          <a:p>
            <a:r>
              <a:rPr lang="en-US"/>
              <a:t>Click to edit Master title style</a:t>
            </a:r>
          </a:p>
        </p:txBody>
      </p:sp>
      <p:sp>
        <p:nvSpPr>
          <p:cNvPr id="3" name="Footer Placeholder 2">
            <a:extLst>
              <a:ext uri="{FF2B5EF4-FFF2-40B4-BE49-F238E27FC236}">
                <a16:creationId xmlns:a16="http://schemas.microsoft.com/office/drawing/2014/main" id="{5CC062D3-982A-92E2-D7A3-183CDAFA8290}"/>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5EA91D1E-822C-BF84-967A-1B4AC3C0A361}"/>
              </a:ext>
            </a:extLst>
          </p:cNvPr>
          <p:cNvSpPr>
            <a:spLocks noGrp="1"/>
          </p:cNvSpPr>
          <p:nvPr>
            <p:ph type="sldNum" sz="quarter" idx="11"/>
          </p:nvPr>
        </p:nvSpPr>
        <p:spPr/>
        <p:txBody>
          <a:bodyPr/>
          <a:lstStyle/>
          <a:p>
            <a:fld id="{294A09A9-5501-47C1-A89A-A340965A2BE2}" type="slidenum">
              <a:rPr lang="en-US" smtClean="0"/>
              <a:pPr/>
              <a:t>‹#›</a:t>
            </a:fld>
            <a:endParaRPr lang="en-US"/>
          </a:p>
        </p:txBody>
      </p:sp>
      <p:sp>
        <p:nvSpPr>
          <p:cNvPr id="14" name="Text Placeholder 13">
            <a:extLst>
              <a:ext uri="{FF2B5EF4-FFF2-40B4-BE49-F238E27FC236}">
                <a16:creationId xmlns:a16="http://schemas.microsoft.com/office/drawing/2014/main" id="{6C0D53C6-746B-0B30-1EA2-115506B5FBB3}"/>
              </a:ext>
            </a:extLst>
          </p:cNvPr>
          <p:cNvSpPr>
            <a:spLocks noGrp="1"/>
          </p:cNvSpPr>
          <p:nvPr>
            <p:ph type="body" sz="quarter" idx="14"/>
          </p:nvPr>
        </p:nvSpPr>
        <p:spPr>
          <a:xfrm>
            <a:off x="640080" y="3099816"/>
            <a:ext cx="5532120" cy="676656"/>
          </a:xfrm>
        </p:spPr>
        <p:txBody>
          <a:bodyPr lIns="0" tIns="0" rIns="0" bIns="0">
            <a:noAutofit/>
          </a:bodyPr>
          <a:lstStyle>
            <a:lvl1pPr marL="0" indent="0" algn="r">
              <a:buNone/>
              <a:defRPr sz="5500" b="1" cap="all" baseline="0">
                <a:ln w="25400">
                  <a:solidFill>
                    <a:schemeClr val="bg1"/>
                  </a:solidFill>
                </a:ln>
                <a:no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99E3A49B-132C-8354-0143-55537669432C}"/>
              </a:ext>
            </a:extLst>
          </p:cNvPr>
          <p:cNvSpPr>
            <a:spLocks noGrp="1"/>
          </p:cNvSpPr>
          <p:nvPr>
            <p:ph type="body" sz="quarter" idx="15"/>
          </p:nvPr>
        </p:nvSpPr>
        <p:spPr>
          <a:xfrm>
            <a:off x="640080" y="3867912"/>
            <a:ext cx="5166360" cy="676656"/>
          </a:xfrm>
        </p:spPr>
        <p:txBody>
          <a:bodyPr lIns="0" tIns="0" rIns="0" bIns="0">
            <a:noAutofit/>
          </a:bodyPr>
          <a:lstStyle>
            <a:lvl1pPr marL="0" indent="0" algn="r">
              <a:buNone/>
              <a:defRPr sz="5500" b="1" cap="all" baseline="0">
                <a:ln w="15875">
                  <a:noFill/>
                </a:ln>
                <a:solidFill>
                  <a:schemeClr val="accent1"/>
                </a:solidFill>
                <a:latin typeface="+mj-lt"/>
              </a:defRPr>
            </a:lvl1pPr>
          </a:lstStyle>
          <a:p>
            <a:pPr lvl="0"/>
            <a:r>
              <a:rPr lang="en-US"/>
              <a:t>Click to edit Master text styles</a:t>
            </a:r>
          </a:p>
        </p:txBody>
      </p:sp>
      <p:sp>
        <p:nvSpPr>
          <p:cNvPr id="13" name="Freeform 9">
            <a:extLst>
              <a:ext uri="{FF2B5EF4-FFF2-40B4-BE49-F238E27FC236}">
                <a16:creationId xmlns:a16="http://schemas.microsoft.com/office/drawing/2014/main" id="{8165BE25-CB2C-A702-3550-E54C635FFB8B}"/>
              </a:ext>
            </a:extLst>
          </p:cNvPr>
          <p:cNvSpPr/>
          <p:nvPr userDrawn="1"/>
        </p:nvSpPr>
        <p:spPr>
          <a:xfrm>
            <a:off x="0" y="6623632"/>
            <a:ext cx="2727248" cy="234368"/>
          </a:xfrm>
          <a:custGeom>
            <a:avLst/>
            <a:gdLst>
              <a:gd name="connsiteX0" fmla="*/ 0 w 2727248"/>
              <a:gd name="connsiteY0" fmla="*/ 0 h 234368"/>
              <a:gd name="connsiteX1" fmla="*/ 2727248 w 2727248"/>
              <a:gd name="connsiteY1" fmla="*/ 0 h 234368"/>
              <a:gd name="connsiteX2" fmla="*/ 2668656 w 2727248"/>
              <a:gd name="connsiteY2" fmla="*/ 234368 h 234368"/>
              <a:gd name="connsiteX3" fmla="*/ 0 w 2727248"/>
              <a:gd name="connsiteY3" fmla="*/ 234368 h 234368"/>
            </a:gdLst>
            <a:ahLst/>
            <a:cxnLst>
              <a:cxn ang="0">
                <a:pos x="connsiteX0" y="connsiteY0"/>
              </a:cxn>
              <a:cxn ang="0">
                <a:pos x="connsiteX1" y="connsiteY1"/>
              </a:cxn>
              <a:cxn ang="0">
                <a:pos x="connsiteX2" y="connsiteY2"/>
              </a:cxn>
              <a:cxn ang="0">
                <a:pos x="connsiteX3" y="connsiteY3"/>
              </a:cxn>
            </a:cxnLst>
            <a:rect l="l" t="t" r="r" b="b"/>
            <a:pathLst>
              <a:path w="2727248" h="234368">
                <a:moveTo>
                  <a:pt x="0" y="0"/>
                </a:moveTo>
                <a:lnTo>
                  <a:pt x="2727248" y="0"/>
                </a:lnTo>
                <a:lnTo>
                  <a:pt x="2668656" y="234368"/>
                </a:lnTo>
                <a:lnTo>
                  <a:pt x="0" y="2343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6" name="Straight Connector 15">
            <a:extLst>
              <a:ext uri="{FF2B5EF4-FFF2-40B4-BE49-F238E27FC236}">
                <a16:creationId xmlns:a16="http://schemas.microsoft.com/office/drawing/2014/main" id="{DBDD52C3-B607-4718-8060-DE51A473193A}"/>
              </a:ext>
            </a:extLst>
          </p:cNvPr>
          <p:cNvCxnSpPr>
            <a:cxnSpLocks/>
          </p:cNvCxnSpPr>
          <p:nvPr userDrawn="1"/>
        </p:nvCxnSpPr>
        <p:spPr>
          <a:xfrm flipH="1">
            <a:off x="7401898" y="674107"/>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0B11385-38B0-5A73-2ED5-5831C619DA0D}"/>
              </a:ext>
            </a:extLst>
          </p:cNvPr>
          <p:cNvCxnSpPr>
            <a:cxnSpLocks/>
          </p:cNvCxnSpPr>
          <p:nvPr userDrawn="1"/>
        </p:nvCxnSpPr>
        <p:spPr>
          <a:xfrm flipH="1">
            <a:off x="7401898" y="1741328"/>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967730C-8727-BAC3-0B31-998BCE7AE6F5}"/>
              </a:ext>
            </a:extLst>
          </p:cNvPr>
          <p:cNvCxnSpPr>
            <a:cxnSpLocks/>
          </p:cNvCxnSpPr>
          <p:nvPr userDrawn="1"/>
        </p:nvCxnSpPr>
        <p:spPr>
          <a:xfrm flipH="1">
            <a:off x="7401898" y="2808549"/>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6001210-69EA-A39E-8C6B-DA7240A8DE1A}"/>
              </a:ext>
            </a:extLst>
          </p:cNvPr>
          <p:cNvCxnSpPr>
            <a:cxnSpLocks/>
          </p:cNvCxnSpPr>
          <p:nvPr userDrawn="1"/>
        </p:nvCxnSpPr>
        <p:spPr>
          <a:xfrm flipH="1">
            <a:off x="7401898" y="3875770"/>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ED85AE4-5943-2EA1-DB71-60503401F79C}"/>
              </a:ext>
            </a:extLst>
          </p:cNvPr>
          <p:cNvCxnSpPr>
            <a:cxnSpLocks/>
          </p:cNvCxnSpPr>
          <p:nvPr userDrawn="1"/>
        </p:nvCxnSpPr>
        <p:spPr>
          <a:xfrm flipH="1">
            <a:off x="7401898" y="4942990"/>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1" name="Text Placeholder 4">
            <a:extLst>
              <a:ext uri="{FF2B5EF4-FFF2-40B4-BE49-F238E27FC236}">
                <a16:creationId xmlns:a16="http://schemas.microsoft.com/office/drawing/2014/main" id="{846F6951-0B18-5BBC-BB37-77CFF9924B2B}"/>
              </a:ext>
            </a:extLst>
          </p:cNvPr>
          <p:cNvSpPr>
            <a:spLocks noGrp="1"/>
          </p:cNvSpPr>
          <p:nvPr>
            <p:ph type="body" sz="quarter" idx="3" hasCustomPrompt="1"/>
          </p:nvPr>
        </p:nvSpPr>
        <p:spPr>
          <a:xfrm>
            <a:off x="7406640" y="832104"/>
            <a:ext cx="996696" cy="548640"/>
          </a:xfrm>
        </p:spPr>
        <p:txBody>
          <a:bodyPr lIns="0" tIns="0" rIns="0" bIns="0" anchor="t">
            <a:normAutofit/>
          </a:bodyPr>
          <a:lstStyle>
            <a:lvl1pPr marL="0" indent="0" algn="r">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Day 000</a:t>
            </a:r>
          </a:p>
        </p:txBody>
      </p:sp>
      <p:sp>
        <p:nvSpPr>
          <p:cNvPr id="22" name="Text Placeholder 4">
            <a:extLst>
              <a:ext uri="{FF2B5EF4-FFF2-40B4-BE49-F238E27FC236}">
                <a16:creationId xmlns:a16="http://schemas.microsoft.com/office/drawing/2014/main" id="{5432D6ED-80F7-557F-BF87-75BDDB2861E6}"/>
              </a:ext>
            </a:extLst>
          </p:cNvPr>
          <p:cNvSpPr>
            <a:spLocks noGrp="1"/>
          </p:cNvSpPr>
          <p:nvPr>
            <p:ph type="body" sz="quarter" idx="16" hasCustomPrompt="1"/>
          </p:nvPr>
        </p:nvSpPr>
        <p:spPr>
          <a:xfrm>
            <a:off x="7406640" y="1901952"/>
            <a:ext cx="996696" cy="548640"/>
          </a:xfrm>
        </p:spPr>
        <p:txBody>
          <a:bodyPr lIns="0" tIns="0" rIns="0" bIns="0" anchor="t">
            <a:normAutofit/>
          </a:bodyPr>
          <a:lstStyle>
            <a:lvl1pPr marL="0" indent="0" algn="r">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Day 000</a:t>
            </a:r>
          </a:p>
        </p:txBody>
      </p:sp>
      <p:sp>
        <p:nvSpPr>
          <p:cNvPr id="23" name="Text Placeholder 4">
            <a:extLst>
              <a:ext uri="{FF2B5EF4-FFF2-40B4-BE49-F238E27FC236}">
                <a16:creationId xmlns:a16="http://schemas.microsoft.com/office/drawing/2014/main" id="{17C29E41-52B3-A130-CB20-7C3761CE7DF4}"/>
              </a:ext>
            </a:extLst>
          </p:cNvPr>
          <p:cNvSpPr>
            <a:spLocks noGrp="1"/>
          </p:cNvSpPr>
          <p:nvPr>
            <p:ph type="body" sz="quarter" idx="17" hasCustomPrompt="1"/>
          </p:nvPr>
        </p:nvSpPr>
        <p:spPr>
          <a:xfrm>
            <a:off x="7406640" y="2980944"/>
            <a:ext cx="996696" cy="548640"/>
          </a:xfrm>
        </p:spPr>
        <p:txBody>
          <a:bodyPr lIns="0" tIns="0" rIns="0" bIns="0" anchor="t">
            <a:normAutofit/>
          </a:bodyPr>
          <a:lstStyle>
            <a:lvl1pPr marL="0" indent="0" algn="r">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Day 000</a:t>
            </a:r>
          </a:p>
        </p:txBody>
      </p:sp>
      <p:sp>
        <p:nvSpPr>
          <p:cNvPr id="24" name="Text Placeholder 4">
            <a:extLst>
              <a:ext uri="{FF2B5EF4-FFF2-40B4-BE49-F238E27FC236}">
                <a16:creationId xmlns:a16="http://schemas.microsoft.com/office/drawing/2014/main" id="{1B4688B7-A0F2-62A8-EEF6-9137117B6803}"/>
              </a:ext>
            </a:extLst>
          </p:cNvPr>
          <p:cNvSpPr>
            <a:spLocks noGrp="1"/>
          </p:cNvSpPr>
          <p:nvPr>
            <p:ph type="body" sz="quarter" idx="18" hasCustomPrompt="1"/>
          </p:nvPr>
        </p:nvSpPr>
        <p:spPr>
          <a:xfrm>
            <a:off x="7406640" y="4050792"/>
            <a:ext cx="996696" cy="548640"/>
          </a:xfrm>
        </p:spPr>
        <p:txBody>
          <a:bodyPr lIns="0" tIns="0" rIns="0" bIns="0" anchor="t">
            <a:normAutofit/>
          </a:bodyPr>
          <a:lstStyle>
            <a:lvl1pPr marL="0" indent="0" algn="r">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Day 000</a:t>
            </a:r>
          </a:p>
        </p:txBody>
      </p:sp>
      <p:sp>
        <p:nvSpPr>
          <p:cNvPr id="25" name="Text Placeholder 4">
            <a:extLst>
              <a:ext uri="{FF2B5EF4-FFF2-40B4-BE49-F238E27FC236}">
                <a16:creationId xmlns:a16="http://schemas.microsoft.com/office/drawing/2014/main" id="{B821B85B-D974-5B4F-CD11-BC8425FAC541}"/>
              </a:ext>
            </a:extLst>
          </p:cNvPr>
          <p:cNvSpPr>
            <a:spLocks noGrp="1"/>
          </p:cNvSpPr>
          <p:nvPr>
            <p:ph type="body" sz="quarter" idx="19" hasCustomPrompt="1"/>
          </p:nvPr>
        </p:nvSpPr>
        <p:spPr>
          <a:xfrm>
            <a:off x="7406640" y="5120640"/>
            <a:ext cx="996696" cy="548640"/>
          </a:xfrm>
        </p:spPr>
        <p:txBody>
          <a:bodyPr lIns="0" tIns="0" rIns="0" bIns="0" anchor="t">
            <a:normAutofit/>
          </a:bodyPr>
          <a:lstStyle>
            <a:lvl1pPr marL="0" indent="0" algn="r">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Day 000</a:t>
            </a:r>
          </a:p>
        </p:txBody>
      </p:sp>
      <p:sp>
        <p:nvSpPr>
          <p:cNvPr id="26" name="Text Placeholder 11">
            <a:extLst>
              <a:ext uri="{FF2B5EF4-FFF2-40B4-BE49-F238E27FC236}">
                <a16:creationId xmlns:a16="http://schemas.microsoft.com/office/drawing/2014/main" id="{D36BBA77-DF34-1DFA-0A4F-9135D678C91A}"/>
              </a:ext>
            </a:extLst>
          </p:cNvPr>
          <p:cNvSpPr>
            <a:spLocks noGrp="1"/>
          </p:cNvSpPr>
          <p:nvPr>
            <p:ph type="body" sz="quarter" idx="20"/>
          </p:nvPr>
        </p:nvSpPr>
        <p:spPr>
          <a:xfrm>
            <a:off x="8851392" y="832104"/>
            <a:ext cx="2706624" cy="749808"/>
          </a:xfrm>
        </p:spPr>
        <p:txBody>
          <a:bodyPr lIns="0" tIns="0" rIns="0" bIns="0" anchor="t">
            <a:noAutofit/>
          </a:bodyPr>
          <a:lstStyle>
            <a:lvl1pPr marL="0" indent="0" algn="l">
              <a:lnSpc>
                <a:spcPct val="100000"/>
              </a:lnSpc>
              <a:spcBef>
                <a:spcPts val="0"/>
              </a:spcBef>
              <a:buNone/>
              <a:defRPr sz="1800" spc="100" baseline="0"/>
            </a:lvl1pPr>
          </a:lstStyle>
          <a:p>
            <a:pPr lvl="0"/>
            <a:r>
              <a:rPr lang="en-US"/>
              <a:t>Click to edit Master text styles</a:t>
            </a:r>
          </a:p>
        </p:txBody>
      </p:sp>
      <p:sp>
        <p:nvSpPr>
          <p:cNvPr id="27" name="Text Placeholder 11">
            <a:extLst>
              <a:ext uri="{FF2B5EF4-FFF2-40B4-BE49-F238E27FC236}">
                <a16:creationId xmlns:a16="http://schemas.microsoft.com/office/drawing/2014/main" id="{BE9A3292-191B-010F-070D-D0FDE41777DB}"/>
              </a:ext>
            </a:extLst>
          </p:cNvPr>
          <p:cNvSpPr>
            <a:spLocks noGrp="1"/>
          </p:cNvSpPr>
          <p:nvPr>
            <p:ph type="body" sz="quarter" idx="21"/>
          </p:nvPr>
        </p:nvSpPr>
        <p:spPr>
          <a:xfrm>
            <a:off x="8851392" y="1901952"/>
            <a:ext cx="2706624" cy="749808"/>
          </a:xfrm>
        </p:spPr>
        <p:txBody>
          <a:bodyPr lIns="0" tIns="0" rIns="0" bIns="0" anchor="t">
            <a:noAutofit/>
          </a:bodyPr>
          <a:lstStyle>
            <a:lvl1pPr marL="0" indent="0" algn="l">
              <a:lnSpc>
                <a:spcPct val="100000"/>
              </a:lnSpc>
              <a:spcBef>
                <a:spcPts val="0"/>
              </a:spcBef>
              <a:buNone/>
              <a:defRPr sz="1800" spc="100" baseline="0"/>
            </a:lvl1pPr>
          </a:lstStyle>
          <a:p>
            <a:pPr lvl="0"/>
            <a:r>
              <a:rPr lang="en-US"/>
              <a:t>Click to edit Master text styles</a:t>
            </a:r>
          </a:p>
        </p:txBody>
      </p:sp>
      <p:sp>
        <p:nvSpPr>
          <p:cNvPr id="28" name="Text Placeholder 11">
            <a:extLst>
              <a:ext uri="{FF2B5EF4-FFF2-40B4-BE49-F238E27FC236}">
                <a16:creationId xmlns:a16="http://schemas.microsoft.com/office/drawing/2014/main" id="{B2BC6B74-3807-C720-B915-2CF7F547C542}"/>
              </a:ext>
            </a:extLst>
          </p:cNvPr>
          <p:cNvSpPr>
            <a:spLocks noGrp="1"/>
          </p:cNvSpPr>
          <p:nvPr>
            <p:ph type="body" sz="quarter" idx="22"/>
          </p:nvPr>
        </p:nvSpPr>
        <p:spPr>
          <a:xfrm>
            <a:off x="8851392" y="2980944"/>
            <a:ext cx="2706624" cy="749808"/>
          </a:xfrm>
        </p:spPr>
        <p:txBody>
          <a:bodyPr lIns="0" tIns="0" rIns="0" bIns="0" anchor="t">
            <a:noAutofit/>
          </a:bodyPr>
          <a:lstStyle>
            <a:lvl1pPr marL="0" indent="0" algn="l">
              <a:lnSpc>
                <a:spcPct val="100000"/>
              </a:lnSpc>
              <a:spcBef>
                <a:spcPts val="0"/>
              </a:spcBef>
              <a:buNone/>
              <a:defRPr sz="1800" spc="100" baseline="0"/>
            </a:lvl1pPr>
          </a:lstStyle>
          <a:p>
            <a:pPr lvl="0"/>
            <a:r>
              <a:rPr lang="en-US"/>
              <a:t>Click to edit Master text styles</a:t>
            </a:r>
          </a:p>
        </p:txBody>
      </p:sp>
      <p:sp>
        <p:nvSpPr>
          <p:cNvPr id="29" name="Text Placeholder 11">
            <a:extLst>
              <a:ext uri="{FF2B5EF4-FFF2-40B4-BE49-F238E27FC236}">
                <a16:creationId xmlns:a16="http://schemas.microsoft.com/office/drawing/2014/main" id="{B9F69994-8695-326D-A14A-2EF6CC6B7B56}"/>
              </a:ext>
            </a:extLst>
          </p:cNvPr>
          <p:cNvSpPr>
            <a:spLocks noGrp="1"/>
          </p:cNvSpPr>
          <p:nvPr>
            <p:ph type="body" sz="quarter" idx="23"/>
          </p:nvPr>
        </p:nvSpPr>
        <p:spPr>
          <a:xfrm>
            <a:off x="8851392" y="4050792"/>
            <a:ext cx="2706624" cy="749808"/>
          </a:xfrm>
        </p:spPr>
        <p:txBody>
          <a:bodyPr lIns="0" tIns="0" rIns="0" bIns="0" anchor="t">
            <a:noAutofit/>
          </a:bodyPr>
          <a:lstStyle>
            <a:lvl1pPr marL="0" indent="0" algn="l">
              <a:lnSpc>
                <a:spcPct val="100000"/>
              </a:lnSpc>
              <a:spcBef>
                <a:spcPts val="0"/>
              </a:spcBef>
              <a:buNone/>
              <a:defRPr sz="1800" spc="100" baseline="0"/>
            </a:lvl1pPr>
          </a:lstStyle>
          <a:p>
            <a:pPr lvl="0"/>
            <a:r>
              <a:rPr lang="en-US"/>
              <a:t>Click to edit Master text styles</a:t>
            </a:r>
          </a:p>
        </p:txBody>
      </p:sp>
      <p:sp>
        <p:nvSpPr>
          <p:cNvPr id="30" name="Text Placeholder 11">
            <a:extLst>
              <a:ext uri="{FF2B5EF4-FFF2-40B4-BE49-F238E27FC236}">
                <a16:creationId xmlns:a16="http://schemas.microsoft.com/office/drawing/2014/main" id="{FFBA7C26-A391-16B9-09FE-3311997414D4}"/>
              </a:ext>
            </a:extLst>
          </p:cNvPr>
          <p:cNvSpPr>
            <a:spLocks noGrp="1"/>
          </p:cNvSpPr>
          <p:nvPr>
            <p:ph type="body" sz="quarter" idx="24"/>
          </p:nvPr>
        </p:nvSpPr>
        <p:spPr>
          <a:xfrm>
            <a:off x="8851392" y="5120640"/>
            <a:ext cx="2706624" cy="749808"/>
          </a:xfrm>
        </p:spPr>
        <p:txBody>
          <a:bodyPr lIns="0" tIns="0" rIns="0" bIns="0" anchor="t">
            <a:noAutofit/>
          </a:bodyPr>
          <a:lstStyle>
            <a:lvl1pPr marL="0" indent="0" algn="l">
              <a:lnSpc>
                <a:spcPct val="100000"/>
              </a:lnSpc>
              <a:spcBef>
                <a:spcPts val="0"/>
              </a:spcBef>
              <a:buNone/>
              <a:defRPr sz="1800" spc="100" baseline="0"/>
            </a:lvl1pPr>
          </a:lstStyle>
          <a:p>
            <a:pPr lvl="0"/>
            <a:r>
              <a:rPr lang="en-US"/>
              <a:t>Click to edit Master text styles</a:t>
            </a:r>
          </a:p>
        </p:txBody>
      </p:sp>
    </p:spTree>
    <p:extLst>
      <p:ext uri="{BB962C8B-B14F-4D97-AF65-F5344CB8AC3E}">
        <p14:creationId xmlns:p14="http://schemas.microsoft.com/office/powerpoint/2010/main" val="16621054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EA7941-4094-9338-0781-C528CF04A5FD}"/>
              </a:ext>
            </a:extLst>
          </p:cNvPr>
          <p:cNvSpPr>
            <a:spLocks noGrp="1"/>
          </p:cNvSpPr>
          <p:nvPr>
            <p:ph type="body" idx="1"/>
          </p:nvPr>
        </p:nvSpPr>
        <p:spPr>
          <a:xfrm>
            <a:off x="630936" y="2807208"/>
            <a:ext cx="5047488" cy="502920"/>
          </a:xfrm>
        </p:spPr>
        <p:txBody>
          <a:bodyPr anchor="t">
            <a:normAutofit/>
          </a:bodyPr>
          <a:lstStyle>
            <a:lvl1pPr marL="0" indent="0">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FD51E4-EBCD-B3FF-3F24-3CF3C2629984}"/>
              </a:ext>
            </a:extLst>
          </p:cNvPr>
          <p:cNvSpPr>
            <a:spLocks noGrp="1"/>
          </p:cNvSpPr>
          <p:nvPr>
            <p:ph sz="half" idx="2"/>
          </p:nvPr>
        </p:nvSpPr>
        <p:spPr>
          <a:xfrm>
            <a:off x="365760" y="3593592"/>
            <a:ext cx="5047488" cy="2313432"/>
          </a:xfrm>
        </p:spPr>
        <p:txBody>
          <a:bodyPr>
            <a:normAutofit/>
          </a:bodyPr>
          <a:lstStyle>
            <a:lvl1pPr marL="228600" indent="-228600">
              <a:spcBef>
                <a:spcPts val="1000"/>
              </a:spcBef>
              <a:buFont typeface="Courier New" panose="02070309020205020404" pitchFamily="49" charset="0"/>
              <a:buChar char="o"/>
              <a:defRPr sz="1800"/>
            </a:lvl1pPr>
            <a:lvl2pPr marL="685800" indent="-228600">
              <a:spcBef>
                <a:spcPts val="1000"/>
              </a:spcBef>
              <a:buFont typeface="Courier New" panose="02070309020205020404" pitchFamily="49" charset="0"/>
              <a:buChar char="o"/>
              <a:defRPr sz="1600"/>
            </a:lvl2pPr>
            <a:lvl3pPr marL="1143000" indent="-228600">
              <a:spcBef>
                <a:spcPts val="1000"/>
              </a:spcBef>
              <a:buFont typeface="Courier New" panose="02070309020205020404" pitchFamily="49" charset="0"/>
              <a:buChar char="o"/>
              <a:defRPr sz="1400"/>
            </a:lvl3pPr>
            <a:lvl4pPr marL="1600200" indent="-228600">
              <a:spcBef>
                <a:spcPts val="1000"/>
              </a:spcBef>
              <a:buFont typeface="Courier New" panose="02070309020205020404" pitchFamily="49" charset="0"/>
              <a:buChar char="o"/>
              <a:defRPr sz="1200"/>
            </a:lvl4pPr>
            <a:lvl5pPr marL="2057400" indent="-228600">
              <a:spcBef>
                <a:spcPts val="1000"/>
              </a:spcBef>
              <a:buFont typeface="Courier New" panose="02070309020205020404" pitchFamily="49" charset="0"/>
              <a:buChar char="o"/>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FCF8C5-31D4-0423-7F4E-ABC32A654C39}"/>
              </a:ext>
            </a:extLst>
          </p:cNvPr>
          <p:cNvSpPr>
            <a:spLocks noGrp="1"/>
          </p:cNvSpPr>
          <p:nvPr>
            <p:ph type="body" sz="quarter" idx="3"/>
          </p:nvPr>
        </p:nvSpPr>
        <p:spPr>
          <a:xfrm>
            <a:off x="6519672" y="2807208"/>
            <a:ext cx="5047488" cy="502920"/>
          </a:xfrm>
        </p:spPr>
        <p:txBody>
          <a:bodyPr anchor="t">
            <a:normAutofit/>
          </a:bodyPr>
          <a:lstStyle>
            <a:lvl1pPr marL="0" indent="0">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85BA47-4F04-2A14-6A5A-922821DB884D}"/>
              </a:ext>
            </a:extLst>
          </p:cNvPr>
          <p:cNvSpPr>
            <a:spLocks noGrp="1"/>
          </p:cNvSpPr>
          <p:nvPr>
            <p:ph sz="quarter" idx="4"/>
          </p:nvPr>
        </p:nvSpPr>
        <p:spPr>
          <a:xfrm>
            <a:off x="6254496" y="3593592"/>
            <a:ext cx="5047488" cy="2313432"/>
          </a:xfrm>
        </p:spPr>
        <p:txBody>
          <a:bodyPr>
            <a:normAutofit/>
          </a:bodyPr>
          <a:lstStyle>
            <a:lvl1pPr marL="228600" indent="-228600">
              <a:spcBef>
                <a:spcPts val="1000"/>
              </a:spcBef>
              <a:buFont typeface="Courier New" panose="02070309020205020404" pitchFamily="49" charset="0"/>
              <a:buChar char="o"/>
              <a:defRPr sz="1800"/>
            </a:lvl1pPr>
            <a:lvl2pPr marL="685800" indent="-228600">
              <a:spcBef>
                <a:spcPts val="1000"/>
              </a:spcBef>
              <a:buFont typeface="Courier New" panose="02070309020205020404" pitchFamily="49" charset="0"/>
              <a:buChar char="o"/>
              <a:defRPr sz="1600"/>
            </a:lvl2pPr>
            <a:lvl3pPr marL="1143000" indent="-228600">
              <a:spcBef>
                <a:spcPts val="1000"/>
              </a:spcBef>
              <a:buFont typeface="Courier New" panose="02070309020205020404" pitchFamily="49" charset="0"/>
              <a:buChar char="o"/>
              <a:defRPr sz="1400"/>
            </a:lvl3pPr>
            <a:lvl4pPr marL="1600200" indent="-228600">
              <a:spcBef>
                <a:spcPts val="1000"/>
              </a:spcBef>
              <a:buFont typeface="Courier New" panose="02070309020205020404" pitchFamily="49" charset="0"/>
              <a:buChar char="o"/>
              <a:defRPr sz="1200"/>
            </a:lvl4pPr>
            <a:lvl5pPr marL="2057400" indent="-228600">
              <a:spcBef>
                <a:spcPts val="1000"/>
              </a:spcBef>
              <a:buFont typeface="Courier New" panose="02070309020205020404" pitchFamily="49" charset="0"/>
              <a:buChar char="o"/>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FA4DFF-6A35-264D-A2F9-530070C576FF}"/>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BE270CE5-9CB7-3F93-F9B0-8D862409995A}"/>
              </a:ext>
            </a:extLst>
          </p:cNvPr>
          <p:cNvSpPr>
            <a:spLocks noGrp="1"/>
          </p:cNvSpPr>
          <p:nvPr>
            <p:ph type="ftr" sz="quarter" idx="11"/>
          </p:nvPr>
        </p:nvSpPr>
        <p:spPr/>
        <p:txBody>
          <a:bodyPr/>
          <a:lstStyle/>
          <a:p>
            <a:r>
              <a:rPr lang="en-US"/>
              <a:t>Fitness Presentation</a:t>
            </a:r>
          </a:p>
        </p:txBody>
      </p:sp>
      <p:sp>
        <p:nvSpPr>
          <p:cNvPr id="9" name="Slide Number Placeholder 8">
            <a:extLst>
              <a:ext uri="{FF2B5EF4-FFF2-40B4-BE49-F238E27FC236}">
                <a16:creationId xmlns:a16="http://schemas.microsoft.com/office/drawing/2014/main" id="{F9B5C0F7-BD2E-053D-5358-71E086008FC2}"/>
              </a:ext>
            </a:extLst>
          </p:cNvPr>
          <p:cNvSpPr>
            <a:spLocks noGrp="1"/>
          </p:cNvSpPr>
          <p:nvPr>
            <p:ph type="sldNum" sz="quarter" idx="12"/>
          </p:nvPr>
        </p:nvSpPr>
        <p:spPr/>
        <p:txBody>
          <a:bodyPr/>
          <a:lstStyle/>
          <a:p>
            <a:fld id="{290DB59D-69E7-401C-8830-EDCCB503373B}" type="slidenum">
              <a:rPr lang="en-US" smtClean="0"/>
              <a:t>‹#›</a:t>
            </a:fld>
            <a:endParaRPr lang="en-US"/>
          </a:p>
        </p:txBody>
      </p:sp>
      <p:sp>
        <p:nvSpPr>
          <p:cNvPr id="10" name="Freeform 1">
            <a:extLst>
              <a:ext uri="{FF2B5EF4-FFF2-40B4-BE49-F238E27FC236}">
                <a16:creationId xmlns:a16="http://schemas.microsoft.com/office/drawing/2014/main" id="{BEA032DF-05FD-17F7-479F-A3951E09F4D4}"/>
              </a:ext>
            </a:extLst>
          </p:cNvPr>
          <p:cNvSpPr/>
          <p:nvPr userDrawn="1"/>
        </p:nvSpPr>
        <p:spPr>
          <a:xfrm rot="10800000">
            <a:off x="9464752" y="0"/>
            <a:ext cx="2727248" cy="234368"/>
          </a:xfrm>
          <a:custGeom>
            <a:avLst/>
            <a:gdLst>
              <a:gd name="connsiteX0" fmla="*/ 0 w 2727248"/>
              <a:gd name="connsiteY0" fmla="*/ 0 h 234368"/>
              <a:gd name="connsiteX1" fmla="*/ 2727248 w 2727248"/>
              <a:gd name="connsiteY1" fmla="*/ 0 h 234368"/>
              <a:gd name="connsiteX2" fmla="*/ 2668656 w 2727248"/>
              <a:gd name="connsiteY2" fmla="*/ 234368 h 234368"/>
              <a:gd name="connsiteX3" fmla="*/ 0 w 2727248"/>
              <a:gd name="connsiteY3" fmla="*/ 234368 h 234368"/>
            </a:gdLst>
            <a:ahLst/>
            <a:cxnLst>
              <a:cxn ang="0">
                <a:pos x="connsiteX0" y="connsiteY0"/>
              </a:cxn>
              <a:cxn ang="0">
                <a:pos x="connsiteX1" y="connsiteY1"/>
              </a:cxn>
              <a:cxn ang="0">
                <a:pos x="connsiteX2" y="connsiteY2"/>
              </a:cxn>
              <a:cxn ang="0">
                <a:pos x="connsiteX3" y="connsiteY3"/>
              </a:cxn>
            </a:cxnLst>
            <a:rect l="l" t="t" r="r" b="b"/>
            <a:pathLst>
              <a:path w="2727248" h="234368">
                <a:moveTo>
                  <a:pt x="0" y="0"/>
                </a:moveTo>
                <a:lnTo>
                  <a:pt x="2727248" y="0"/>
                </a:lnTo>
                <a:lnTo>
                  <a:pt x="2668656" y="234368"/>
                </a:lnTo>
                <a:lnTo>
                  <a:pt x="0" y="2343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1" name="Straight Connector 10">
            <a:extLst>
              <a:ext uri="{FF2B5EF4-FFF2-40B4-BE49-F238E27FC236}">
                <a16:creationId xmlns:a16="http://schemas.microsoft.com/office/drawing/2014/main" id="{1F06B1E1-D8EC-EDE4-11EB-4D29F35A7108}"/>
              </a:ext>
            </a:extLst>
          </p:cNvPr>
          <p:cNvCxnSpPr>
            <a:cxnSpLocks/>
          </p:cNvCxnSpPr>
          <p:nvPr userDrawn="1"/>
        </p:nvCxnSpPr>
        <p:spPr>
          <a:xfrm flipH="1">
            <a:off x="722989" y="3303692"/>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76B1D7D-979D-8108-C217-4E2DE36BDE3D}"/>
              </a:ext>
            </a:extLst>
          </p:cNvPr>
          <p:cNvCxnSpPr>
            <a:cxnSpLocks/>
          </p:cNvCxnSpPr>
          <p:nvPr userDrawn="1"/>
        </p:nvCxnSpPr>
        <p:spPr>
          <a:xfrm flipH="1">
            <a:off x="6600863" y="3303692"/>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D903A0B9-E054-2F75-6039-E005C9540DE8}"/>
              </a:ext>
            </a:extLst>
          </p:cNvPr>
          <p:cNvSpPr>
            <a:spLocks noGrp="1"/>
          </p:cNvSpPr>
          <p:nvPr>
            <p:ph type="title"/>
          </p:nvPr>
        </p:nvSpPr>
        <p:spPr>
          <a:xfrm>
            <a:off x="630936" y="-54864"/>
            <a:ext cx="8385048" cy="676656"/>
          </a:xfrm>
        </p:spPr>
        <p:txBody>
          <a:bodyPr lIns="0" tIns="0" rIns="0" bIns="0" anchor="t">
            <a:noAutofit/>
          </a:bodyPr>
          <a:lstStyle>
            <a:lvl1pPr algn="l">
              <a:defRPr sz="5500" cap="all" baseline="0">
                <a:ln w="25400">
                  <a:solidFill>
                    <a:schemeClr val="bg1"/>
                  </a:solidFill>
                </a:ln>
              </a:defRPr>
            </a:lvl1pPr>
          </a:lstStyle>
          <a:p>
            <a:r>
              <a:rPr lang="en-US"/>
              <a:t>Click to edit Master title style</a:t>
            </a:r>
          </a:p>
        </p:txBody>
      </p:sp>
      <p:sp>
        <p:nvSpPr>
          <p:cNvPr id="14" name="Text Placeholder 13">
            <a:extLst>
              <a:ext uri="{FF2B5EF4-FFF2-40B4-BE49-F238E27FC236}">
                <a16:creationId xmlns:a16="http://schemas.microsoft.com/office/drawing/2014/main" id="{332E0089-10A5-1515-4D77-05810B45E76D}"/>
              </a:ext>
            </a:extLst>
          </p:cNvPr>
          <p:cNvSpPr>
            <a:spLocks noGrp="1"/>
          </p:cNvSpPr>
          <p:nvPr>
            <p:ph type="body" sz="quarter" idx="14"/>
          </p:nvPr>
        </p:nvSpPr>
        <p:spPr>
          <a:xfrm>
            <a:off x="1005840" y="713232"/>
            <a:ext cx="8001000" cy="676656"/>
          </a:xfrm>
        </p:spPr>
        <p:txBody>
          <a:bodyPr lIns="0" tIns="0" rIns="0" bIns="0">
            <a:noAutofit/>
          </a:bodyPr>
          <a:lstStyle>
            <a:lvl1pPr marL="0" indent="0" algn="l">
              <a:buNone/>
              <a:defRPr sz="5500" b="1" cap="all" baseline="0">
                <a:ln w="25400">
                  <a:solidFill>
                    <a:schemeClr val="bg1"/>
                  </a:solidFill>
                </a:ln>
                <a:no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86652213-673C-9229-DF21-B923490A505E}"/>
              </a:ext>
            </a:extLst>
          </p:cNvPr>
          <p:cNvSpPr>
            <a:spLocks noGrp="1"/>
          </p:cNvSpPr>
          <p:nvPr>
            <p:ph type="body" sz="quarter" idx="15"/>
          </p:nvPr>
        </p:nvSpPr>
        <p:spPr>
          <a:xfrm>
            <a:off x="1444752" y="1481328"/>
            <a:ext cx="7562088" cy="676656"/>
          </a:xfrm>
        </p:spPr>
        <p:txBody>
          <a:bodyPr lIns="0" tIns="0" rIns="0" bIns="0">
            <a:noAutofit/>
          </a:bodyPr>
          <a:lstStyle>
            <a:lvl1pPr marL="0" indent="0" algn="l">
              <a:buNone/>
              <a:defRPr sz="5500" b="1" cap="all" baseline="0">
                <a:ln w="15875">
                  <a:noFill/>
                </a:ln>
                <a:solidFill>
                  <a:schemeClr val="accent1"/>
                </a:solidFill>
                <a:latin typeface="+mj-lt"/>
              </a:defRPr>
            </a:lvl1pPr>
          </a:lstStyle>
          <a:p>
            <a:pPr lvl="0"/>
            <a:r>
              <a:rPr lang="en-US"/>
              <a:t>Click to edit Master text styles</a:t>
            </a:r>
          </a:p>
        </p:txBody>
      </p:sp>
    </p:spTree>
    <p:extLst>
      <p:ext uri="{BB962C8B-B14F-4D97-AF65-F5344CB8AC3E}">
        <p14:creationId xmlns:p14="http://schemas.microsoft.com/office/powerpoint/2010/main" val="14274812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EA7941-4094-9338-0781-C528CF04A5FD}"/>
              </a:ext>
            </a:extLst>
          </p:cNvPr>
          <p:cNvSpPr>
            <a:spLocks noGrp="1"/>
          </p:cNvSpPr>
          <p:nvPr>
            <p:ph type="body" idx="1"/>
          </p:nvPr>
        </p:nvSpPr>
        <p:spPr>
          <a:xfrm>
            <a:off x="630936" y="2807208"/>
            <a:ext cx="2880360" cy="502920"/>
          </a:xfrm>
        </p:spPr>
        <p:txBody>
          <a:bodyPr anchor="t">
            <a:normAutofit/>
          </a:bodyPr>
          <a:lstStyle>
            <a:lvl1pPr marL="0" indent="0">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FD51E4-EBCD-B3FF-3F24-3CF3C2629984}"/>
              </a:ext>
            </a:extLst>
          </p:cNvPr>
          <p:cNvSpPr>
            <a:spLocks noGrp="1"/>
          </p:cNvSpPr>
          <p:nvPr>
            <p:ph sz="half" idx="2"/>
          </p:nvPr>
        </p:nvSpPr>
        <p:spPr>
          <a:xfrm>
            <a:off x="393192" y="3593592"/>
            <a:ext cx="2880360" cy="2313432"/>
          </a:xfrm>
        </p:spPr>
        <p:txBody>
          <a:bodyPr>
            <a:normAutofit/>
          </a:bodyPr>
          <a:lstStyle>
            <a:lvl1pPr marL="228600" indent="-228600">
              <a:spcBef>
                <a:spcPts val="1000"/>
              </a:spcBef>
              <a:buFont typeface="Courier New" panose="02070309020205020404" pitchFamily="49" charset="0"/>
              <a:buChar char="o"/>
              <a:defRPr sz="1800"/>
            </a:lvl1pPr>
            <a:lvl2pPr marL="685800" indent="-228600">
              <a:spcBef>
                <a:spcPts val="1000"/>
              </a:spcBef>
              <a:buFont typeface="Courier New" panose="02070309020205020404" pitchFamily="49" charset="0"/>
              <a:buChar char="o"/>
              <a:defRPr sz="1600"/>
            </a:lvl2pPr>
            <a:lvl3pPr marL="1143000" indent="-228600">
              <a:spcBef>
                <a:spcPts val="1000"/>
              </a:spcBef>
              <a:buFont typeface="Courier New" panose="02070309020205020404" pitchFamily="49" charset="0"/>
              <a:buChar char="o"/>
              <a:defRPr sz="1400"/>
            </a:lvl3pPr>
            <a:lvl4pPr marL="1600200" indent="-228600">
              <a:spcBef>
                <a:spcPts val="1000"/>
              </a:spcBef>
              <a:buFont typeface="Courier New" panose="02070309020205020404" pitchFamily="49" charset="0"/>
              <a:buChar char="o"/>
              <a:defRPr sz="1200"/>
            </a:lvl4pPr>
            <a:lvl5pPr marL="2057400" indent="-228600">
              <a:spcBef>
                <a:spcPts val="1000"/>
              </a:spcBef>
              <a:buFont typeface="Courier New" panose="02070309020205020404" pitchFamily="49" charset="0"/>
              <a:buChar char="o"/>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FCF8C5-31D4-0423-7F4E-ABC32A654C39}"/>
              </a:ext>
            </a:extLst>
          </p:cNvPr>
          <p:cNvSpPr>
            <a:spLocks noGrp="1"/>
          </p:cNvSpPr>
          <p:nvPr>
            <p:ph type="body" sz="quarter" idx="3"/>
          </p:nvPr>
        </p:nvSpPr>
        <p:spPr>
          <a:xfrm>
            <a:off x="4654296" y="2807208"/>
            <a:ext cx="2880360" cy="502920"/>
          </a:xfrm>
        </p:spPr>
        <p:txBody>
          <a:bodyPr anchor="t">
            <a:normAutofit/>
          </a:bodyPr>
          <a:lstStyle>
            <a:lvl1pPr marL="0" indent="0">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85BA47-4F04-2A14-6A5A-922821DB884D}"/>
              </a:ext>
            </a:extLst>
          </p:cNvPr>
          <p:cNvSpPr>
            <a:spLocks noGrp="1"/>
          </p:cNvSpPr>
          <p:nvPr>
            <p:ph sz="quarter" idx="4"/>
          </p:nvPr>
        </p:nvSpPr>
        <p:spPr>
          <a:xfrm>
            <a:off x="4416552" y="3593592"/>
            <a:ext cx="2880360" cy="2313432"/>
          </a:xfrm>
        </p:spPr>
        <p:txBody>
          <a:bodyPr>
            <a:normAutofit/>
          </a:bodyPr>
          <a:lstStyle>
            <a:lvl1pPr marL="228600" indent="-228600">
              <a:spcBef>
                <a:spcPts val="1000"/>
              </a:spcBef>
              <a:buFont typeface="Courier New" panose="02070309020205020404" pitchFamily="49" charset="0"/>
              <a:buChar char="o"/>
              <a:defRPr sz="1800"/>
            </a:lvl1pPr>
            <a:lvl2pPr marL="685800" indent="-228600">
              <a:spcBef>
                <a:spcPts val="1000"/>
              </a:spcBef>
              <a:buFont typeface="Courier New" panose="02070309020205020404" pitchFamily="49" charset="0"/>
              <a:buChar char="o"/>
              <a:defRPr sz="1600"/>
            </a:lvl2pPr>
            <a:lvl3pPr marL="1143000" indent="-228600">
              <a:spcBef>
                <a:spcPts val="1000"/>
              </a:spcBef>
              <a:buFont typeface="Courier New" panose="02070309020205020404" pitchFamily="49" charset="0"/>
              <a:buChar char="o"/>
              <a:defRPr sz="1400"/>
            </a:lvl3pPr>
            <a:lvl4pPr marL="1600200" indent="-228600">
              <a:spcBef>
                <a:spcPts val="1000"/>
              </a:spcBef>
              <a:buFont typeface="Courier New" panose="02070309020205020404" pitchFamily="49" charset="0"/>
              <a:buChar char="o"/>
              <a:defRPr sz="1200"/>
            </a:lvl4pPr>
            <a:lvl5pPr marL="2057400" indent="-228600">
              <a:spcBef>
                <a:spcPts val="1000"/>
              </a:spcBef>
              <a:buFont typeface="Courier New" panose="02070309020205020404" pitchFamily="49" charset="0"/>
              <a:buChar char="o"/>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FA4DFF-6A35-264D-A2F9-530070C576FF}"/>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BE270CE5-9CB7-3F93-F9B0-8D862409995A}"/>
              </a:ext>
            </a:extLst>
          </p:cNvPr>
          <p:cNvSpPr>
            <a:spLocks noGrp="1"/>
          </p:cNvSpPr>
          <p:nvPr>
            <p:ph type="ftr" sz="quarter" idx="11"/>
          </p:nvPr>
        </p:nvSpPr>
        <p:spPr/>
        <p:txBody>
          <a:bodyPr/>
          <a:lstStyle/>
          <a:p>
            <a:r>
              <a:rPr lang="en-US"/>
              <a:t>Fitness Presentation</a:t>
            </a:r>
          </a:p>
        </p:txBody>
      </p:sp>
      <p:sp>
        <p:nvSpPr>
          <p:cNvPr id="9" name="Slide Number Placeholder 8">
            <a:extLst>
              <a:ext uri="{FF2B5EF4-FFF2-40B4-BE49-F238E27FC236}">
                <a16:creationId xmlns:a16="http://schemas.microsoft.com/office/drawing/2014/main" id="{F9B5C0F7-BD2E-053D-5358-71E086008FC2}"/>
              </a:ext>
            </a:extLst>
          </p:cNvPr>
          <p:cNvSpPr>
            <a:spLocks noGrp="1"/>
          </p:cNvSpPr>
          <p:nvPr>
            <p:ph type="sldNum" sz="quarter" idx="12"/>
          </p:nvPr>
        </p:nvSpPr>
        <p:spPr/>
        <p:txBody>
          <a:bodyPr/>
          <a:lstStyle/>
          <a:p>
            <a:fld id="{290DB59D-69E7-401C-8830-EDCCB503373B}" type="slidenum">
              <a:rPr lang="en-US" smtClean="0"/>
              <a:t>‹#›</a:t>
            </a:fld>
            <a:endParaRPr lang="en-US"/>
          </a:p>
        </p:txBody>
      </p:sp>
      <p:cxnSp>
        <p:nvCxnSpPr>
          <p:cNvPr id="11" name="Straight Connector 10">
            <a:extLst>
              <a:ext uri="{FF2B5EF4-FFF2-40B4-BE49-F238E27FC236}">
                <a16:creationId xmlns:a16="http://schemas.microsoft.com/office/drawing/2014/main" id="{1F06B1E1-D8EC-EDE4-11EB-4D29F35A7108}"/>
              </a:ext>
            </a:extLst>
          </p:cNvPr>
          <p:cNvCxnSpPr>
            <a:cxnSpLocks/>
          </p:cNvCxnSpPr>
          <p:nvPr userDrawn="1"/>
        </p:nvCxnSpPr>
        <p:spPr>
          <a:xfrm flipH="1">
            <a:off x="722989" y="3303692"/>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76B1D7D-979D-8108-C217-4E2DE36BDE3D}"/>
              </a:ext>
            </a:extLst>
          </p:cNvPr>
          <p:cNvCxnSpPr>
            <a:cxnSpLocks/>
          </p:cNvCxnSpPr>
          <p:nvPr userDrawn="1"/>
        </p:nvCxnSpPr>
        <p:spPr>
          <a:xfrm flipH="1">
            <a:off x="4745736" y="3303692"/>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D903A0B9-E054-2F75-6039-E005C9540DE8}"/>
              </a:ext>
            </a:extLst>
          </p:cNvPr>
          <p:cNvSpPr>
            <a:spLocks noGrp="1"/>
          </p:cNvSpPr>
          <p:nvPr>
            <p:ph type="title"/>
          </p:nvPr>
        </p:nvSpPr>
        <p:spPr>
          <a:xfrm>
            <a:off x="630936" y="-54864"/>
            <a:ext cx="8385048" cy="676656"/>
          </a:xfrm>
        </p:spPr>
        <p:txBody>
          <a:bodyPr lIns="0" tIns="0" rIns="0" bIns="0" anchor="t">
            <a:noAutofit/>
          </a:bodyPr>
          <a:lstStyle>
            <a:lvl1pPr algn="l">
              <a:defRPr sz="5500" cap="all" baseline="0">
                <a:ln w="25400">
                  <a:solidFill>
                    <a:schemeClr val="bg1"/>
                  </a:solidFill>
                </a:ln>
              </a:defRPr>
            </a:lvl1pPr>
          </a:lstStyle>
          <a:p>
            <a:r>
              <a:rPr lang="en-US"/>
              <a:t>Click to edit Master title style</a:t>
            </a:r>
          </a:p>
        </p:txBody>
      </p:sp>
      <p:sp>
        <p:nvSpPr>
          <p:cNvPr id="14" name="Text Placeholder 13">
            <a:extLst>
              <a:ext uri="{FF2B5EF4-FFF2-40B4-BE49-F238E27FC236}">
                <a16:creationId xmlns:a16="http://schemas.microsoft.com/office/drawing/2014/main" id="{332E0089-10A5-1515-4D77-05810B45E76D}"/>
              </a:ext>
            </a:extLst>
          </p:cNvPr>
          <p:cNvSpPr>
            <a:spLocks noGrp="1"/>
          </p:cNvSpPr>
          <p:nvPr>
            <p:ph type="body" sz="quarter" idx="14"/>
          </p:nvPr>
        </p:nvSpPr>
        <p:spPr>
          <a:xfrm>
            <a:off x="1005840" y="713232"/>
            <a:ext cx="8001000" cy="676656"/>
          </a:xfrm>
        </p:spPr>
        <p:txBody>
          <a:bodyPr lIns="0" tIns="0" rIns="0" bIns="0">
            <a:noAutofit/>
          </a:bodyPr>
          <a:lstStyle>
            <a:lvl1pPr marL="0" indent="0" algn="l">
              <a:buNone/>
              <a:defRPr sz="5500" b="1" cap="all" baseline="0">
                <a:ln w="25400">
                  <a:solidFill>
                    <a:schemeClr val="bg1"/>
                  </a:solidFill>
                </a:ln>
                <a:no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86652213-673C-9229-DF21-B923490A505E}"/>
              </a:ext>
            </a:extLst>
          </p:cNvPr>
          <p:cNvSpPr>
            <a:spLocks noGrp="1"/>
          </p:cNvSpPr>
          <p:nvPr>
            <p:ph type="body" sz="quarter" idx="15"/>
          </p:nvPr>
        </p:nvSpPr>
        <p:spPr>
          <a:xfrm>
            <a:off x="1444752" y="1481328"/>
            <a:ext cx="7562088" cy="676656"/>
          </a:xfrm>
        </p:spPr>
        <p:txBody>
          <a:bodyPr lIns="0" tIns="0" rIns="0" bIns="0">
            <a:noAutofit/>
          </a:bodyPr>
          <a:lstStyle>
            <a:lvl1pPr marL="0" indent="0" algn="l">
              <a:buNone/>
              <a:defRPr sz="5500" b="1" cap="all" baseline="0">
                <a:ln w="15875">
                  <a:noFill/>
                </a:ln>
                <a:solidFill>
                  <a:schemeClr val="accent1"/>
                </a:solidFill>
                <a:latin typeface="+mj-lt"/>
              </a:defRPr>
            </a:lvl1pPr>
          </a:lstStyle>
          <a:p>
            <a:pPr lvl="0"/>
            <a:r>
              <a:rPr lang="en-US"/>
              <a:t>Click to edit Master text styles</a:t>
            </a:r>
          </a:p>
        </p:txBody>
      </p:sp>
      <p:sp>
        <p:nvSpPr>
          <p:cNvPr id="2" name="Text Placeholder 4">
            <a:extLst>
              <a:ext uri="{FF2B5EF4-FFF2-40B4-BE49-F238E27FC236}">
                <a16:creationId xmlns:a16="http://schemas.microsoft.com/office/drawing/2014/main" id="{EA0BA746-EC25-79B9-2259-4C2E3BDA4EDC}"/>
              </a:ext>
            </a:extLst>
          </p:cNvPr>
          <p:cNvSpPr>
            <a:spLocks noGrp="1"/>
          </p:cNvSpPr>
          <p:nvPr>
            <p:ph type="body" sz="quarter" idx="16"/>
          </p:nvPr>
        </p:nvSpPr>
        <p:spPr>
          <a:xfrm>
            <a:off x="8686800" y="2807208"/>
            <a:ext cx="2880360" cy="502920"/>
          </a:xfrm>
        </p:spPr>
        <p:txBody>
          <a:bodyPr anchor="t">
            <a:normAutofit/>
          </a:bodyPr>
          <a:lstStyle>
            <a:lvl1pPr marL="0" indent="0">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74E51966-CD5C-FED8-5B71-58FC2F00A1EA}"/>
              </a:ext>
            </a:extLst>
          </p:cNvPr>
          <p:cNvSpPr>
            <a:spLocks noGrp="1"/>
          </p:cNvSpPr>
          <p:nvPr>
            <p:ph sz="quarter" idx="17"/>
          </p:nvPr>
        </p:nvSpPr>
        <p:spPr>
          <a:xfrm>
            <a:off x="8449056" y="3593592"/>
            <a:ext cx="2880360" cy="2313432"/>
          </a:xfrm>
        </p:spPr>
        <p:txBody>
          <a:bodyPr>
            <a:normAutofit/>
          </a:bodyPr>
          <a:lstStyle>
            <a:lvl1pPr marL="228600" indent="-228600">
              <a:spcBef>
                <a:spcPts val="1000"/>
              </a:spcBef>
              <a:buFont typeface="Courier New" panose="02070309020205020404" pitchFamily="49" charset="0"/>
              <a:buChar char="o"/>
              <a:defRPr sz="1800"/>
            </a:lvl1pPr>
            <a:lvl2pPr marL="685800" indent="-228600">
              <a:spcBef>
                <a:spcPts val="1000"/>
              </a:spcBef>
              <a:buFont typeface="Courier New" panose="02070309020205020404" pitchFamily="49" charset="0"/>
              <a:buChar char="o"/>
              <a:defRPr sz="1600"/>
            </a:lvl2pPr>
            <a:lvl3pPr marL="1143000" indent="-228600">
              <a:spcBef>
                <a:spcPts val="1000"/>
              </a:spcBef>
              <a:buFont typeface="Courier New" panose="02070309020205020404" pitchFamily="49" charset="0"/>
              <a:buChar char="o"/>
              <a:defRPr sz="1400"/>
            </a:lvl3pPr>
            <a:lvl4pPr marL="1600200" indent="-228600">
              <a:spcBef>
                <a:spcPts val="1000"/>
              </a:spcBef>
              <a:buFont typeface="Courier New" panose="02070309020205020404" pitchFamily="49" charset="0"/>
              <a:buChar char="o"/>
              <a:defRPr sz="1200"/>
            </a:lvl4pPr>
            <a:lvl5pPr marL="2057400" indent="-228600">
              <a:spcBef>
                <a:spcPts val="1000"/>
              </a:spcBef>
              <a:buFont typeface="Courier New" panose="02070309020205020404" pitchFamily="49" charset="0"/>
              <a:buChar char="o"/>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7" name="Straight Connector 16">
            <a:extLst>
              <a:ext uri="{FF2B5EF4-FFF2-40B4-BE49-F238E27FC236}">
                <a16:creationId xmlns:a16="http://schemas.microsoft.com/office/drawing/2014/main" id="{85EF3C4D-467B-D42F-DF18-AB27AEACC8BA}"/>
              </a:ext>
            </a:extLst>
          </p:cNvPr>
          <p:cNvCxnSpPr>
            <a:cxnSpLocks/>
          </p:cNvCxnSpPr>
          <p:nvPr userDrawn="1"/>
        </p:nvCxnSpPr>
        <p:spPr>
          <a:xfrm flipH="1">
            <a:off x="8759952" y="3303692"/>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Freeform 19">
            <a:extLst>
              <a:ext uri="{FF2B5EF4-FFF2-40B4-BE49-F238E27FC236}">
                <a16:creationId xmlns:a16="http://schemas.microsoft.com/office/drawing/2014/main" id="{4E8BB561-0E6A-FD7A-3855-CC88AE16FB4F}"/>
              </a:ext>
            </a:extLst>
          </p:cNvPr>
          <p:cNvSpPr/>
          <p:nvPr userDrawn="1"/>
        </p:nvSpPr>
        <p:spPr>
          <a:xfrm>
            <a:off x="0" y="6623632"/>
            <a:ext cx="2727248" cy="234368"/>
          </a:xfrm>
          <a:custGeom>
            <a:avLst/>
            <a:gdLst>
              <a:gd name="connsiteX0" fmla="*/ 0 w 2727248"/>
              <a:gd name="connsiteY0" fmla="*/ 0 h 234368"/>
              <a:gd name="connsiteX1" fmla="*/ 2727248 w 2727248"/>
              <a:gd name="connsiteY1" fmla="*/ 0 h 234368"/>
              <a:gd name="connsiteX2" fmla="*/ 2668656 w 2727248"/>
              <a:gd name="connsiteY2" fmla="*/ 234368 h 234368"/>
              <a:gd name="connsiteX3" fmla="*/ 0 w 2727248"/>
              <a:gd name="connsiteY3" fmla="*/ 234368 h 234368"/>
            </a:gdLst>
            <a:ahLst/>
            <a:cxnLst>
              <a:cxn ang="0">
                <a:pos x="connsiteX0" y="connsiteY0"/>
              </a:cxn>
              <a:cxn ang="0">
                <a:pos x="connsiteX1" y="connsiteY1"/>
              </a:cxn>
              <a:cxn ang="0">
                <a:pos x="connsiteX2" y="connsiteY2"/>
              </a:cxn>
              <a:cxn ang="0">
                <a:pos x="connsiteX3" y="connsiteY3"/>
              </a:cxn>
            </a:cxnLst>
            <a:rect l="l" t="t" r="r" b="b"/>
            <a:pathLst>
              <a:path w="2727248" h="234368">
                <a:moveTo>
                  <a:pt x="0" y="0"/>
                </a:moveTo>
                <a:lnTo>
                  <a:pt x="2727248" y="0"/>
                </a:lnTo>
                <a:lnTo>
                  <a:pt x="2668656" y="234368"/>
                </a:lnTo>
                <a:lnTo>
                  <a:pt x="0" y="2343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09758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BC446DBB-9662-AAEC-749A-3EAD8439E26C}"/>
              </a:ext>
            </a:extLst>
          </p:cNvPr>
          <p:cNvSpPr/>
          <p:nvPr userDrawn="1"/>
        </p:nvSpPr>
        <p:spPr>
          <a:xfrm>
            <a:off x="11467858" y="0"/>
            <a:ext cx="724143" cy="2781540"/>
          </a:xfrm>
          <a:custGeom>
            <a:avLst/>
            <a:gdLst>
              <a:gd name="connsiteX0" fmla="*/ 40465 w 724143"/>
              <a:gd name="connsiteY0" fmla="*/ 0 h 2781540"/>
              <a:gd name="connsiteX1" fmla="*/ 724143 w 724143"/>
              <a:gd name="connsiteY1" fmla="*/ 2626109 h 2781540"/>
              <a:gd name="connsiteX2" fmla="*/ 724143 w 724143"/>
              <a:gd name="connsiteY2" fmla="*/ 2781540 h 2781540"/>
              <a:gd name="connsiteX3" fmla="*/ 0 w 724143"/>
              <a:gd name="connsiteY3" fmla="*/ 1 h 2781540"/>
            </a:gdLst>
            <a:ahLst/>
            <a:cxnLst>
              <a:cxn ang="0">
                <a:pos x="connsiteX0" y="connsiteY0"/>
              </a:cxn>
              <a:cxn ang="0">
                <a:pos x="connsiteX1" y="connsiteY1"/>
              </a:cxn>
              <a:cxn ang="0">
                <a:pos x="connsiteX2" y="connsiteY2"/>
              </a:cxn>
              <a:cxn ang="0">
                <a:pos x="connsiteX3" y="connsiteY3"/>
              </a:cxn>
            </a:cxnLst>
            <a:rect l="l" t="t" r="r" b="b"/>
            <a:pathLst>
              <a:path w="724143" h="2781540">
                <a:moveTo>
                  <a:pt x="40465" y="0"/>
                </a:moveTo>
                <a:lnTo>
                  <a:pt x="724143" y="2626109"/>
                </a:lnTo>
                <a:lnTo>
                  <a:pt x="724143" y="2781540"/>
                </a:lnTo>
                <a:lnTo>
                  <a:pt x="0" y="1"/>
                </a:lnTo>
                <a:close/>
              </a:path>
            </a:pathLst>
          </a:cu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20" name="Picture Placeholder 19">
            <a:extLst>
              <a:ext uri="{FF2B5EF4-FFF2-40B4-BE49-F238E27FC236}">
                <a16:creationId xmlns:a16="http://schemas.microsoft.com/office/drawing/2014/main" id="{B8310CE5-2A39-2530-08AF-511445443AE1}"/>
              </a:ext>
            </a:extLst>
          </p:cNvPr>
          <p:cNvSpPr>
            <a:spLocks noGrp="1"/>
          </p:cNvSpPr>
          <p:nvPr>
            <p:ph type="pic" sz="quarter" idx="12"/>
          </p:nvPr>
        </p:nvSpPr>
        <p:spPr>
          <a:xfrm>
            <a:off x="0" y="0"/>
            <a:ext cx="5978940" cy="6858000"/>
          </a:xfrm>
          <a:custGeom>
            <a:avLst/>
            <a:gdLst>
              <a:gd name="connsiteX0" fmla="*/ 699082 w 5978940"/>
              <a:gd name="connsiteY0" fmla="*/ 0 h 6858000"/>
              <a:gd name="connsiteX1" fmla="*/ 5978940 w 5978940"/>
              <a:gd name="connsiteY1" fmla="*/ 0 h 6858000"/>
              <a:gd name="connsiteX2" fmla="*/ 4264440 w 5978940"/>
              <a:gd name="connsiteY2" fmla="*/ 6858000 h 6858000"/>
              <a:gd name="connsiteX3" fmla="*/ 852439 w 5978940"/>
              <a:gd name="connsiteY3" fmla="*/ 6858000 h 6858000"/>
              <a:gd name="connsiteX4" fmla="*/ 1050 w 5978940"/>
              <a:gd name="connsiteY4" fmla="*/ 3452446 h 6858000"/>
              <a:gd name="connsiteX5" fmla="*/ 0 w 5978940"/>
              <a:gd name="connsiteY5" fmla="*/ 3452446 h 6858000"/>
              <a:gd name="connsiteX6" fmla="*/ 0 w 5978940"/>
              <a:gd name="connsiteY6" fmla="*/ 27963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940" h="6858000">
                <a:moveTo>
                  <a:pt x="699082" y="0"/>
                </a:moveTo>
                <a:lnTo>
                  <a:pt x="5978940" y="0"/>
                </a:lnTo>
                <a:lnTo>
                  <a:pt x="4264440" y="6858000"/>
                </a:lnTo>
                <a:lnTo>
                  <a:pt x="852439" y="6858000"/>
                </a:lnTo>
                <a:lnTo>
                  <a:pt x="1050" y="3452446"/>
                </a:lnTo>
                <a:lnTo>
                  <a:pt x="0" y="3452446"/>
                </a:lnTo>
                <a:lnTo>
                  <a:pt x="0" y="2796328"/>
                </a:lnTo>
                <a:close/>
              </a:path>
            </a:pathLst>
          </a:custGeom>
        </p:spPr>
        <p:txBody>
          <a:bodyPr wrap="square" anchor="ctr">
            <a:noAutofit/>
          </a:bodyPr>
          <a:lstStyle>
            <a:lvl1pPr marL="0" indent="0" algn="ctr">
              <a:buNone/>
              <a:defRPr/>
            </a:lvl1pPr>
          </a:lstStyle>
          <a:p>
            <a:r>
              <a:rPr lang="en-US"/>
              <a:t>Click icon to add picture</a:t>
            </a:r>
          </a:p>
        </p:txBody>
      </p:sp>
      <p:sp>
        <p:nvSpPr>
          <p:cNvPr id="2" name="Title 1">
            <a:extLst>
              <a:ext uri="{FF2B5EF4-FFF2-40B4-BE49-F238E27FC236}">
                <a16:creationId xmlns:a16="http://schemas.microsoft.com/office/drawing/2014/main" id="{67E307E3-615E-4065-DAA5-78851025C65D}"/>
              </a:ext>
            </a:extLst>
          </p:cNvPr>
          <p:cNvSpPr>
            <a:spLocks noGrp="1"/>
          </p:cNvSpPr>
          <p:nvPr>
            <p:ph type="title"/>
          </p:nvPr>
        </p:nvSpPr>
        <p:spPr>
          <a:xfrm>
            <a:off x="640080" y="2331720"/>
            <a:ext cx="5897880" cy="676656"/>
          </a:xfrm>
        </p:spPr>
        <p:txBody>
          <a:bodyPr lIns="0" tIns="0" rIns="0" bIns="0" anchor="t">
            <a:noAutofit/>
          </a:bodyPr>
          <a:lstStyle>
            <a:lvl1pPr algn="r">
              <a:defRPr sz="5500" cap="all" baseline="0">
                <a:ln w="25400">
                  <a:solidFill>
                    <a:schemeClr val="bg1"/>
                  </a:solidFill>
                </a:ln>
              </a:defRPr>
            </a:lvl1pPr>
          </a:lstStyle>
          <a:p>
            <a:r>
              <a:rPr lang="en-US"/>
              <a:t>Click to edit Master title style</a:t>
            </a:r>
          </a:p>
        </p:txBody>
      </p:sp>
      <p:sp>
        <p:nvSpPr>
          <p:cNvPr id="3" name="Footer Placeholder 2">
            <a:extLst>
              <a:ext uri="{FF2B5EF4-FFF2-40B4-BE49-F238E27FC236}">
                <a16:creationId xmlns:a16="http://schemas.microsoft.com/office/drawing/2014/main" id="{5CC062D3-982A-92E2-D7A3-183CDAFA8290}"/>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5EA91D1E-822C-BF84-967A-1B4AC3C0A361}"/>
              </a:ext>
            </a:extLst>
          </p:cNvPr>
          <p:cNvSpPr>
            <a:spLocks noGrp="1"/>
          </p:cNvSpPr>
          <p:nvPr>
            <p:ph type="sldNum" sz="quarter" idx="11"/>
          </p:nvPr>
        </p:nvSpPr>
        <p:spPr/>
        <p:txBody>
          <a:bodyPr/>
          <a:lstStyle/>
          <a:p>
            <a:fld id="{294A09A9-5501-47C1-A89A-A340965A2BE2}" type="slidenum">
              <a:rPr lang="en-US" smtClean="0"/>
              <a:pPr/>
              <a:t>‹#›</a:t>
            </a:fld>
            <a:endParaRPr lang="en-US"/>
          </a:p>
        </p:txBody>
      </p:sp>
      <p:sp>
        <p:nvSpPr>
          <p:cNvPr id="11" name="Content Placeholder 10">
            <a:extLst>
              <a:ext uri="{FF2B5EF4-FFF2-40B4-BE49-F238E27FC236}">
                <a16:creationId xmlns:a16="http://schemas.microsoft.com/office/drawing/2014/main" id="{42826EA2-1F85-8AB9-0C2A-E95F5E3AA2CC}"/>
              </a:ext>
            </a:extLst>
          </p:cNvPr>
          <p:cNvSpPr>
            <a:spLocks noGrp="1"/>
          </p:cNvSpPr>
          <p:nvPr>
            <p:ph sz="quarter" idx="13"/>
          </p:nvPr>
        </p:nvSpPr>
        <p:spPr>
          <a:xfrm>
            <a:off x="7662672" y="1143000"/>
            <a:ext cx="3694176" cy="4572000"/>
          </a:xfrm>
        </p:spPr>
        <p:txBody>
          <a:bodyPr anchor="ctr"/>
          <a:lstStyle>
            <a:lvl1pPr marL="0" indent="0">
              <a:lnSpc>
                <a:spcPct val="150000"/>
              </a:lnSpc>
              <a:buFont typeface="Courier New" panose="02070309020205020404" pitchFamily="49" charset="0"/>
              <a:buNone/>
              <a:defRPr sz="1800" b="0" cap="none" baseline="0"/>
            </a:lvl1pPr>
            <a:lvl2pPr marL="685800" indent="-228600">
              <a:buFont typeface="Courier New" panose="02070309020205020404" pitchFamily="49" charset="0"/>
              <a:buChar char="o"/>
              <a:defRPr sz="1800"/>
            </a:lvl2pPr>
            <a:lvl3pPr marL="1143000" indent="-228600">
              <a:buFont typeface="Courier New" panose="02070309020205020404" pitchFamily="49" charset="0"/>
              <a:buChar char="o"/>
              <a:defRPr sz="1600"/>
            </a:lvl3pPr>
            <a:lvl4pPr marL="1600200" indent="-228600">
              <a:buFont typeface="Courier New" panose="02070309020205020404" pitchFamily="49" charset="0"/>
              <a:buChar char="o"/>
              <a:defRPr sz="1400"/>
            </a:lvl4pPr>
            <a:lvl5pPr marL="2057400" indent="-228600">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3">
            <a:extLst>
              <a:ext uri="{FF2B5EF4-FFF2-40B4-BE49-F238E27FC236}">
                <a16:creationId xmlns:a16="http://schemas.microsoft.com/office/drawing/2014/main" id="{6C0D53C6-746B-0B30-1EA2-115506B5FBB3}"/>
              </a:ext>
            </a:extLst>
          </p:cNvPr>
          <p:cNvSpPr>
            <a:spLocks noGrp="1"/>
          </p:cNvSpPr>
          <p:nvPr>
            <p:ph type="body" sz="quarter" idx="14"/>
          </p:nvPr>
        </p:nvSpPr>
        <p:spPr>
          <a:xfrm>
            <a:off x="640080" y="3099816"/>
            <a:ext cx="5532120" cy="676656"/>
          </a:xfrm>
        </p:spPr>
        <p:txBody>
          <a:bodyPr lIns="0" tIns="0" rIns="0" bIns="0">
            <a:noAutofit/>
          </a:bodyPr>
          <a:lstStyle>
            <a:lvl1pPr marL="0" indent="0" algn="r">
              <a:buNone/>
              <a:defRPr sz="5500" b="1" cap="all" baseline="0">
                <a:ln w="25400">
                  <a:solidFill>
                    <a:schemeClr val="bg1"/>
                  </a:solidFill>
                </a:ln>
                <a:no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99E3A49B-132C-8354-0143-55537669432C}"/>
              </a:ext>
            </a:extLst>
          </p:cNvPr>
          <p:cNvSpPr>
            <a:spLocks noGrp="1"/>
          </p:cNvSpPr>
          <p:nvPr>
            <p:ph type="body" sz="quarter" idx="15"/>
          </p:nvPr>
        </p:nvSpPr>
        <p:spPr>
          <a:xfrm>
            <a:off x="640080" y="3867912"/>
            <a:ext cx="5166360" cy="676656"/>
          </a:xfrm>
        </p:spPr>
        <p:txBody>
          <a:bodyPr lIns="0" tIns="0" rIns="0" bIns="0">
            <a:noAutofit/>
          </a:bodyPr>
          <a:lstStyle>
            <a:lvl1pPr marL="0" indent="0" algn="r">
              <a:buNone/>
              <a:defRPr sz="5500" b="1" cap="all" baseline="0">
                <a:ln w="15875">
                  <a:noFill/>
                </a:ln>
                <a:solidFill>
                  <a:schemeClr val="accent1"/>
                </a:solidFill>
                <a:latin typeface="+mj-lt"/>
              </a:defRPr>
            </a:lvl1pPr>
          </a:lstStyle>
          <a:p>
            <a:pPr lvl="0"/>
            <a:r>
              <a:rPr lang="en-US"/>
              <a:t>Click to edit Master text styles</a:t>
            </a:r>
          </a:p>
        </p:txBody>
      </p:sp>
      <p:sp>
        <p:nvSpPr>
          <p:cNvPr id="21" name="Freeform 3">
            <a:extLst>
              <a:ext uri="{FF2B5EF4-FFF2-40B4-BE49-F238E27FC236}">
                <a16:creationId xmlns:a16="http://schemas.microsoft.com/office/drawing/2014/main" id="{99A1EBC8-5BEE-A0E4-B56E-C4544BE8FFC6}"/>
              </a:ext>
            </a:extLst>
          </p:cNvPr>
          <p:cNvSpPr/>
          <p:nvPr userDrawn="1"/>
        </p:nvSpPr>
        <p:spPr>
          <a:xfrm flipV="1">
            <a:off x="0" y="3452446"/>
            <a:ext cx="858300" cy="3429000"/>
          </a:xfrm>
          <a:custGeom>
            <a:avLst/>
            <a:gdLst>
              <a:gd name="connsiteX0" fmla="*/ 858300 w 858300"/>
              <a:gd name="connsiteY0" fmla="*/ 0 h 3429000"/>
              <a:gd name="connsiteX1" fmla="*/ 0 w 858300"/>
              <a:gd name="connsiteY1" fmla="*/ 0 h 3429000"/>
              <a:gd name="connsiteX2" fmla="*/ 0 w 858300"/>
              <a:gd name="connsiteY2" fmla="*/ 3429000 h 3429000"/>
              <a:gd name="connsiteX3" fmla="*/ 1050 w 8583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858300" h="3429000">
                <a:moveTo>
                  <a:pt x="858300" y="0"/>
                </a:moveTo>
                <a:lnTo>
                  <a:pt x="0" y="0"/>
                </a:lnTo>
                <a:lnTo>
                  <a:pt x="0" y="3429000"/>
                </a:lnTo>
                <a:lnTo>
                  <a:pt x="1050" y="3429000"/>
                </a:lnTo>
                <a:close/>
              </a:path>
            </a:pathLst>
          </a:custGeom>
          <a:solidFill>
            <a:schemeClr val="accent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4574947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E5307491-23CE-8355-10C4-42A34B90B34F}"/>
              </a:ext>
            </a:extLst>
          </p:cNvPr>
          <p:cNvSpPr>
            <a:spLocks noGrp="1"/>
          </p:cNvSpPr>
          <p:nvPr>
            <p:ph type="body" sz="quarter" idx="11"/>
          </p:nvPr>
        </p:nvSpPr>
        <p:spPr>
          <a:xfrm>
            <a:off x="5425440" y="54864"/>
            <a:ext cx="6766560" cy="6858000"/>
          </a:xfrm>
        </p:spPr>
        <p:txBody>
          <a:bodyPr lIns="0" tIns="0" rIns="0" bIns="0" anchor="t">
            <a:noAutofit/>
          </a:bodyPr>
          <a:lstStyle>
            <a:lvl1pPr marL="0" indent="0" algn="r">
              <a:lnSpc>
                <a:spcPct val="75000"/>
              </a:lnSpc>
              <a:spcBef>
                <a:spcPts val="0"/>
              </a:spcBef>
              <a:buNone/>
              <a:defRPr sz="8800" b="1" cap="all" baseline="0">
                <a:ln w="34925">
                  <a:solidFill>
                    <a:schemeClr val="accent6"/>
                  </a:solidFill>
                </a:ln>
                <a:noFill/>
                <a:latin typeface="+mj-lt"/>
              </a:defRPr>
            </a:lvl1pPr>
          </a:lstStyle>
          <a:p>
            <a:pPr lvl="0"/>
            <a:r>
              <a:rPr lang="en-US"/>
              <a:t>Click to edit Master text styles</a:t>
            </a:r>
          </a:p>
        </p:txBody>
      </p:sp>
      <p:sp>
        <p:nvSpPr>
          <p:cNvPr id="13" name="Picture Placeholder 12">
            <a:extLst>
              <a:ext uri="{FF2B5EF4-FFF2-40B4-BE49-F238E27FC236}">
                <a16:creationId xmlns:a16="http://schemas.microsoft.com/office/drawing/2014/main" id="{A421A0C3-CA91-989A-C39F-D68CE4FD479F}"/>
              </a:ext>
            </a:extLst>
          </p:cNvPr>
          <p:cNvSpPr>
            <a:spLocks noGrp="1"/>
          </p:cNvSpPr>
          <p:nvPr>
            <p:ph type="pic" sz="quarter" idx="10"/>
          </p:nvPr>
        </p:nvSpPr>
        <p:spPr>
          <a:xfrm>
            <a:off x="4860090" y="0"/>
            <a:ext cx="7331911" cy="6857997"/>
          </a:xfrm>
          <a:custGeom>
            <a:avLst/>
            <a:gdLst>
              <a:gd name="connsiteX0" fmla="*/ 957944 w 7331911"/>
              <a:gd name="connsiteY0" fmla="*/ 0 h 6857997"/>
              <a:gd name="connsiteX1" fmla="*/ 3277866 w 7331911"/>
              <a:gd name="connsiteY1" fmla="*/ 0 h 6857997"/>
              <a:gd name="connsiteX2" fmla="*/ 7331911 w 7331911"/>
              <a:gd name="connsiteY2" fmla="*/ 3174840 h 6857997"/>
              <a:gd name="connsiteX3" fmla="*/ 7331911 w 7331911"/>
              <a:gd name="connsiteY3" fmla="*/ 4249156 h 6857997"/>
              <a:gd name="connsiteX4" fmla="*/ 926985 w 7331911"/>
              <a:gd name="connsiteY4" fmla="*/ 6857997 h 6857997"/>
              <a:gd name="connsiteX5" fmla="*/ 0 w 7331911"/>
              <a:gd name="connsiteY5"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1911" h="6857997">
                <a:moveTo>
                  <a:pt x="957944" y="0"/>
                </a:moveTo>
                <a:lnTo>
                  <a:pt x="3277866" y="0"/>
                </a:lnTo>
                <a:lnTo>
                  <a:pt x="7331911" y="3174840"/>
                </a:lnTo>
                <a:lnTo>
                  <a:pt x="7331911" y="4249156"/>
                </a:lnTo>
                <a:lnTo>
                  <a:pt x="926985" y="6857997"/>
                </a:lnTo>
                <a:lnTo>
                  <a:pt x="0" y="6857997"/>
                </a:lnTo>
                <a:close/>
              </a:path>
            </a:pathLst>
          </a:custGeom>
          <a:solidFill>
            <a:schemeClr val="tx1"/>
          </a:solidFill>
        </p:spPr>
        <p:txBody>
          <a:bodyPr wrap="square" anchor="ctr">
            <a:noAutofit/>
          </a:bodyPr>
          <a:lstStyle>
            <a:lvl1pPr marL="0" indent="0" algn="ctr">
              <a:buNone/>
              <a:defRPr/>
            </a:lvl1pPr>
          </a:lstStyle>
          <a:p>
            <a:r>
              <a:rPr lang="en-US"/>
              <a:t>Click icon to add picture</a:t>
            </a:r>
          </a:p>
        </p:txBody>
      </p:sp>
      <p:sp>
        <p:nvSpPr>
          <p:cNvPr id="15" name="Freeform 12">
            <a:extLst>
              <a:ext uri="{FF2B5EF4-FFF2-40B4-BE49-F238E27FC236}">
                <a16:creationId xmlns:a16="http://schemas.microsoft.com/office/drawing/2014/main" id="{BB3A20D7-F413-446F-855D-2CD7B20EE777}"/>
              </a:ext>
            </a:extLst>
          </p:cNvPr>
          <p:cNvSpPr/>
          <p:nvPr userDrawn="1"/>
        </p:nvSpPr>
        <p:spPr>
          <a:xfrm>
            <a:off x="0" y="6639674"/>
            <a:ext cx="2989300" cy="234368"/>
          </a:xfrm>
          <a:custGeom>
            <a:avLst/>
            <a:gdLst>
              <a:gd name="connsiteX0" fmla="*/ 0 w 2989300"/>
              <a:gd name="connsiteY0" fmla="*/ 0 h 234368"/>
              <a:gd name="connsiteX1" fmla="*/ 2989300 w 2989300"/>
              <a:gd name="connsiteY1" fmla="*/ 0 h 234368"/>
              <a:gd name="connsiteX2" fmla="*/ 2930708 w 2989300"/>
              <a:gd name="connsiteY2" fmla="*/ 234368 h 234368"/>
              <a:gd name="connsiteX3" fmla="*/ 0 w 2989300"/>
              <a:gd name="connsiteY3" fmla="*/ 234368 h 234368"/>
            </a:gdLst>
            <a:ahLst/>
            <a:cxnLst>
              <a:cxn ang="0">
                <a:pos x="connsiteX0" y="connsiteY0"/>
              </a:cxn>
              <a:cxn ang="0">
                <a:pos x="connsiteX1" y="connsiteY1"/>
              </a:cxn>
              <a:cxn ang="0">
                <a:pos x="connsiteX2" y="connsiteY2"/>
              </a:cxn>
              <a:cxn ang="0">
                <a:pos x="connsiteX3" y="connsiteY3"/>
              </a:cxn>
            </a:cxnLst>
            <a:rect l="l" t="t" r="r" b="b"/>
            <a:pathLst>
              <a:path w="2989300" h="234368">
                <a:moveTo>
                  <a:pt x="0" y="0"/>
                </a:moveTo>
                <a:lnTo>
                  <a:pt x="2989300" y="0"/>
                </a:lnTo>
                <a:lnTo>
                  <a:pt x="2930708" y="234368"/>
                </a:lnTo>
                <a:lnTo>
                  <a:pt x="0" y="2343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585216" y="1636776"/>
            <a:ext cx="6044184" cy="896112"/>
          </a:xfrm>
        </p:spPr>
        <p:txBody>
          <a:bodyPr lIns="0" tIns="0" rIns="0" bIns="0" anchor="t">
            <a:noAutofit/>
          </a:bodyPr>
          <a:lstStyle>
            <a:lvl1pPr algn="l">
              <a:defRPr sz="5500" cap="all" spc="200" baseline="0">
                <a:ln w="15875">
                  <a:noFill/>
                </a:ln>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585216" y="2926080"/>
            <a:ext cx="5559552" cy="1399032"/>
          </a:xfrm>
        </p:spPr>
        <p:txBody>
          <a:bodyPr lIns="0" tIns="45720" rIns="0" bIns="0">
            <a:noAutofit/>
          </a:bodyPr>
          <a:lstStyle>
            <a:lvl1pPr marL="0" indent="0" algn="l">
              <a:buNone/>
              <a:defRPr sz="2400" b="1"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465088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Footer Placeholder 4">
            <a:extLst>
              <a:ext uri="{FF2B5EF4-FFF2-40B4-BE49-F238E27FC236}">
                <a16:creationId xmlns:a16="http://schemas.microsoft.com/office/drawing/2014/main" id="{C62089F5-4CC6-7B48-8855-8BEEDF5BFED6}"/>
              </a:ext>
            </a:extLst>
          </p:cNvPr>
          <p:cNvSpPr>
            <a:spLocks noGrp="1"/>
          </p:cNvSpPr>
          <p:nvPr>
            <p:ph type="ftr" sz="quarter" idx="3"/>
          </p:nvPr>
        </p:nvSpPr>
        <p:spPr>
          <a:xfrm>
            <a:off x="7099139" y="6176963"/>
            <a:ext cx="3890010" cy="365125"/>
          </a:xfrm>
          <a:prstGeom prst="rect">
            <a:avLst/>
          </a:prstGeom>
        </p:spPr>
        <p:txBody>
          <a:bodyPr anchor="ctr"/>
          <a:lstStyle>
            <a:lvl1pPr algn="r">
              <a:defRPr sz="1000" b="1" i="0" spc="200" baseline="0">
                <a:solidFill>
                  <a:schemeClr val="bg1"/>
                </a:solidFill>
                <a:latin typeface="Univers Condensed" panose="020B0506020202050204" pitchFamily="34" charset="0"/>
              </a:defRPr>
            </a:lvl1pPr>
          </a:lstStyle>
          <a:p>
            <a:r>
              <a:rPr lang="en-US"/>
              <a:t>Fitness Presentation</a:t>
            </a:r>
          </a:p>
        </p:txBody>
      </p:sp>
      <p:sp>
        <p:nvSpPr>
          <p:cNvPr id="8" name="Slide Number Placeholder 5">
            <a:extLst>
              <a:ext uri="{FF2B5EF4-FFF2-40B4-BE49-F238E27FC236}">
                <a16:creationId xmlns:a16="http://schemas.microsoft.com/office/drawing/2014/main" id="{8C0D905E-F05F-ACBD-3A07-3A060DE9CD3C}"/>
              </a:ext>
            </a:extLst>
          </p:cNvPr>
          <p:cNvSpPr>
            <a:spLocks noGrp="1"/>
          </p:cNvSpPr>
          <p:nvPr>
            <p:ph type="sldNum" sz="quarter" idx="4"/>
          </p:nvPr>
        </p:nvSpPr>
        <p:spPr>
          <a:xfrm>
            <a:off x="11145359" y="6176963"/>
            <a:ext cx="440851" cy="365125"/>
          </a:xfrm>
          <a:prstGeom prst="rect">
            <a:avLst/>
          </a:prstGeom>
        </p:spPr>
        <p:txBody>
          <a:bodyPr anchor="ctr"/>
          <a:lstStyle>
            <a:lvl1pPr algn="l">
              <a:defRPr sz="1000" b="1" i="0" spc="200" baseline="0">
                <a:solidFill>
                  <a:schemeClr val="bg1"/>
                </a:solidFill>
                <a:latin typeface="Univers Condensed" panose="020B0506020202050204" pitchFamily="34" charset="0"/>
              </a:defRPr>
            </a:lvl1pPr>
          </a:lstStyle>
          <a:p>
            <a:fld id="{294A09A9-5501-47C1-A89A-A340965A2BE2}" type="slidenum">
              <a:rPr lang="en-US" smtClean="0"/>
              <a:pPr/>
              <a:t>‹#›</a:t>
            </a:fld>
            <a:endParaRPr lang="en-US"/>
          </a:p>
        </p:txBody>
      </p:sp>
      <p:cxnSp>
        <p:nvCxnSpPr>
          <p:cNvPr id="9" name="Straight Connector 8">
            <a:extLst>
              <a:ext uri="{FF2B5EF4-FFF2-40B4-BE49-F238E27FC236}">
                <a16:creationId xmlns:a16="http://schemas.microsoft.com/office/drawing/2014/main" id="{CF3B3268-9759-AA4D-E54F-C236EB2FC6E3}"/>
              </a:ext>
            </a:extLst>
          </p:cNvPr>
          <p:cNvCxnSpPr>
            <a:cxnSpLocks/>
          </p:cNvCxnSpPr>
          <p:nvPr userDrawn="1"/>
        </p:nvCxnSpPr>
        <p:spPr>
          <a:xfrm>
            <a:off x="11067254" y="6194933"/>
            <a:ext cx="0" cy="329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80897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03374-C511-14CB-4BF8-849B3C4CC039}"/>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8E196DCE-D24B-2D8F-5484-946955CDB898}"/>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F369101A-9050-5D45-B689-71FFD31FF61A}"/>
              </a:ext>
            </a:extLst>
          </p:cNvPr>
          <p:cNvSpPr>
            <a:spLocks noGrp="1"/>
          </p:cNvSpPr>
          <p:nvPr>
            <p:ph type="sldNum" sz="quarter" idx="11"/>
          </p:nvPr>
        </p:nvSpPr>
        <p:spPr/>
        <p:txBody>
          <a:bodyPr/>
          <a:lstStyle/>
          <a:p>
            <a:fld id="{294A09A9-5501-47C1-A89A-A340965A2BE2}" type="slidenum">
              <a:rPr lang="en-US" smtClean="0"/>
              <a:pPr/>
              <a:t>‹#›</a:t>
            </a:fld>
            <a:endParaRPr lang="en-US"/>
          </a:p>
        </p:txBody>
      </p:sp>
      <p:sp>
        <p:nvSpPr>
          <p:cNvPr id="5" name="Freeform 12">
            <a:extLst>
              <a:ext uri="{FF2B5EF4-FFF2-40B4-BE49-F238E27FC236}">
                <a16:creationId xmlns:a16="http://schemas.microsoft.com/office/drawing/2014/main" id="{94ABE7A0-3CFC-F12D-2579-E8FF93C526CD}"/>
              </a:ext>
            </a:extLst>
          </p:cNvPr>
          <p:cNvSpPr/>
          <p:nvPr userDrawn="1"/>
        </p:nvSpPr>
        <p:spPr>
          <a:xfrm>
            <a:off x="0" y="6639674"/>
            <a:ext cx="2989300" cy="234368"/>
          </a:xfrm>
          <a:custGeom>
            <a:avLst/>
            <a:gdLst>
              <a:gd name="connsiteX0" fmla="*/ 0 w 2989300"/>
              <a:gd name="connsiteY0" fmla="*/ 0 h 234368"/>
              <a:gd name="connsiteX1" fmla="*/ 2989300 w 2989300"/>
              <a:gd name="connsiteY1" fmla="*/ 0 h 234368"/>
              <a:gd name="connsiteX2" fmla="*/ 2930708 w 2989300"/>
              <a:gd name="connsiteY2" fmla="*/ 234368 h 234368"/>
              <a:gd name="connsiteX3" fmla="*/ 0 w 2989300"/>
              <a:gd name="connsiteY3" fmla="*/ 234368 h 234368"/>
            </a:gdLst>
            <a:ahLst/>
            <a:cxnLst>
              <a:cxn ang="0">
                <a:pos x="connsiteX0" y="connsiteY0"/>
              </a:cxn>
              <a:cxn ang="0">
                <a:pos x="connsiteX1" y="connsiteY1"/>
              </a:cxn>
              <a:cxn ang="0">
                <a:pos x="connsiteX2" y="connsiteY2"/>
              </a:cxn>
              <a:cxn ang="0">
                <a:pos x="connsiteX3" y="connsiteY3"/>
              </a:cxn>
            </a:cxnLst>
            <a:rect l="l" t="t" r="r" b="b"/>
            <a:pathLst>
              <a:path w="2989300" h="234368">
                <a:moveTo>
                  <a:pt x="0" y="0"/>
                </a:moveTo>
                <a:lnTo>
                  <a:pt x="2989300" y="0"/>
                </a:lnTo>
                <a:lnTo>
                  <a:pt x="2930708" y="234368"/>
                </a:lnTo>
                <a:lnTo>
                  <a:pt x="0" y="2343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77926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E3301F7-314A-C29D-A6E0-03C794979C01}"/>
              </a:ext>
            </a:extLst>
          </p:cNvPr>
          <p:cNvSpPr>
            <a:spLocks noGrp="1"/>
          </p:cNvSpPr>
          <p:nvPr>
            <p:ph type="pic" sz="quarter" idx="12"/>
          </p:nvPr>
        </p:nvSpPr>
        <p:spPr>
          <a:xfrm>
            <a:off x="0" y="0"/>
            <a:ext cx="5278745" cy="6858000"/>
          </a:xfrm>
          <a:custGeom>
            <a:avLst/>
            <a:gdLst>
              <a:gd name="connsiteX0" fmla="*/ 0 w 5278745"/>
              <a:gd name="connsiteY0" fmla="*/ 0 h 6858000"/>
              <a:gd name="connsiteX1" fmla="*/ 5278745 w 5278745"/>
              <a:gd name="connsiteY1" fmla="*/ 0 h 6858000"/>
              <a:gd name="connsiteX2" fmla="*/ 3564245 w 5278745"/>
              <a:gd name="connsiteY2" fmla="*/ 6858000 h 6858000"/>
              <a:gd name="connsiteX3" fmla="*/ 0 w 527874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278745" h="6858000">
                <a:moveTo>
                  <a:pt x="0" y="0"/>
                </a:moveTo>
                <a:lnTo>
                  <a:pt x="5278745" y="0"/>
                </a:lnTo>
                <a:lnTo>
                  <a:pt x="3564245" y="6858000"/>
                </a:lnTo>
                <a:lnTo>
                  <a:pt x="0" y="6858000"/>
                </a:lnTo>
                <a:close/>
              </a:path>
            </a:pathLst>
          </a:custGeom>
        </p:spPr>
        <p:txBody>
          <a:bodyPr wrap="square" anchor="ctr">
            <a:noAutofit/>
          </a:bodyPr>
          <a:lstStyle>
            <a:lvl1pPr marL="0" indent="0" algn="ctr">
              <a:buNone/>
              <a:defRPr/>
            </a:lvl1pPr>
          </a:lstStyle>
          <a:p>
            <a:r>
              <a:rPr lang="en-US"/>
              <a:t>Click icon to add picture</a:t>
            </a:r>
          </a:p>
        </p:txBody>
      </p:sp>
      <p:sp>
        <p:nvSpPr>
          <p:cNvPr id="2" name="Title 1">
            <a:extLst>
              <a:ext uri="{FF2B5EF4-FFF2-40B4-BE49-F238E27FC236}">
                <a16:creationId xmlns:a16="http://schemas.microsoft.com/office/drawing/2014/main" id="{67E307E3-615E-4065-DAA5-78851025C65D}"/>
              </a:ext>
            </a:extLst>
          </p:cNvPr>
          <p:cNvSpPr>
            <a:spLocks noGrp="1"/>
          </p:cNvSpPr>
          <p:nvPr>
            <p:ph type="title"/>
          </p:nvPr>
        </p:nvSpPr>
        <p:spPr>
          <a:xfrm>
            <a:off x="640080" y="2331720"/>
            <a:ext cx="5897880" cy="676656"/>
          </a:xfrm>
        </p:spPr>
        <p:txBody>
          <a:bodyPr lIns="0" tIns="0" rIns="0" bIns="0" anchor="t">
            <a:noAutofit/>
          </a:bodyPr>
          <a:lstStyle>
            <a:lvl1pPr algn="r">
              <a:defRPr sz="5500" cap="all" baseline="0">
                <a:ln w="25400">
                  <a:solidFill>
                    <a:schemeClr val="bg1"/>
                  </a:solidFill>
                </a:ln>
              </a:defRPr>
            </a:lvl1pPr>
          </a:lstStyle>
          <a:p>
            <a:r>
              <a:rPr lang="en-US"/>
              <a:t>Click to edit Master title style</a:t>
            </a:r>
          </a:p>
        </p:txBody>
      </p:sp>
      <p:sp>
        <p:nvSpPr>
          <p:cNvPr id="3" name="Footer Placeholder 2">
            <a:extLst>
              <a:ext uri="{FF2B5EF4-FFF2-40B4-BE49-F238E27FC236}">
                <a16:creationId xmlns:a16="http://schemas.microsoft.com/office/drawing/2014/main" id="{5CC062D3-982A-92E2-D7A3-183CDAFA8290}"/>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5EA91D1E-822C-BF84-967A-1B4AC3C0A361}"/>
              </a:ext>
            </a:extLst>
          </p:cNvPr>
          <p:cNvSpPr>
            <a:spLocks noGrp="1"/>
          </p:cNvSpPr>
          <p:nvPr>
            <p:ph type="sldNum" sz="quarter" idx="11"/>
          </p:nvPr>
        </p:nvSpPr>
        <p:spPr/>
        <p:txBody>
          <a:bodyPr/>
          <a:lstStyle/>
          <a:p>
            <a:fld id="{294A09A9-5501-47C1-A89A-A340965A2BE2}" type="slidenum">
              <a:rPr lang="en-US" smtClean="0"/>
              <a:pPr/>
              <a:t>‹#›</a:t>
            </a:fld>
            <a:endParaRPr lang="en-US"/>
          </a:p>
        </p:txBody>
      </p:sp>
      <p:sp>
        <p:nvSpPr>
          <p:cNvPr id="9" name="Freeform 1">
            <a:extLst>
              <a:ext uri="{FF2B5EF4-FFF2-40B4-BE49-F238E27FC236}">
                <a16:creationId xmlns:a16="http://schemas.microsoft.com/office/drawing/2014/main" id="{9AD42A94-63C2-F534-3DE1-C4825E7AF573}"/>
              </a:ext>
            </a:extLst>
          </p:cNvPr>
          <p:cNvSpPr/>
          <p:nvPr userDrawn="1"/>
        </p:nvSpPr>
        <p:spPr>
          <a:xfrm flipH="1">
            <a:off x="11346057" y="0"/>
            <a:ext cx="858300" cy="3429000"/>
          </a:xfrm>
          <a:custGeom>
            <a:avLst/>
            <a:gdLst>
              <a:gd name="connsiteX0" fmla="*/ 858300 w 858300"/>
              <a:gd name="connsiteY0" fmla="*/ 0 h 3429000"/>
              <a:gd name="connsiteX1" fmla="*/ 0 w 858300"/>
              <a:gd name="connsiteY1" fmla="*/ 0 h 3429000"/>
              <a:gd name="connsiteX2" fmla="*/ 0 w 858300"/>
              <a:gd name="connsiteY2" fmla="*/ 3429000 h 3429000"/>
              <a:gd name="connsiteX3" fmla="*/ 1050 w 8583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858300" h="3429000">
                <a:moveTo>
                  <a:pt x="858300" y="0"/>
                </a:moveTo>
                <a:lnTo>
                  <a:pt x="0" y="0"/>
                </a:lnTo>
                <a:lnTo>
                  <a:pt x="0" y="3429000"/>
                </a:lnTo>
                <a:lnTo>
                  <a:pt x="1050" y="342900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Content Placeholder 10">
            <a:extLst>
              <a:ext uri="{FF2B5EF4-FFF2-40B4-BE49-F238E27FC236}">
                <a16:creationId xmlns:a16="http://schemas.microsoft.com/office/drawing/2014/main" id="{42826EA2-1F85-8AB9-0C2A-E95F5E3AA2CC}"/>
              </a:ext>
            </a:extLst>
          </p:cNvPr>
          <p:cNvSpPr>
            <a:spLocks noGrp="1"/>
          </p:cNvSpPr>
          <p:nvPr>
            <p:ph sz="quarter" idx="13"/>
          </p:nvPr>
        </p:nvSpPr>
        <p:spPr>
          <a:xfrm>
            <a:off x="7662672" y="1042416"/>
            <a:ext cx="3922776" cy="4800600"/>
          </a:xfrm>
        </p:spPr>
        <p:txBody>
          <a:bodyPr anchor="ctr"/>
          <a:lstStyle>
            <a:lvl1pPr>
              <a:lnSpc>
                <a:spcPct val="100000"/>
              </a:lnSpc>
              <a:defRPr sz="2400" b="1" cap="all" baseline="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3">
            <a:extLst>
              <a:ext uri="{FF2B5EF4-FFF2-40B4-BE49-F238E27FC236}">
                <a16:creationId xmlns:a16="http://schemas.microsoft.com/office/drawing/2014/main" id="{6C0D53C6-746B-0B30-1EA2-115506B5FBB3}"/>
              </a:ext>
            </a:extLst>
          </p:cNvPr>
          <p:cNvSpPr>
            <a:spLocks noGrp="1"/>
          </p:cNvSpPr>
          <p:nvPr>
            <p:ph type="body" sz="quarter" idx="14"/>
          </p:nvPr>
        </p:nvSpPr>
        <p:spPr>
          <a:xfrm>
            <a:off x="640080" y="3099816"/>
            <a:ext cx="5532120" cy="676656"/>
          </a:xfrm>
        </p:spPr>
        <p:txBody>
          <a:bodyPr lIns="0" tIns="0" rIns="0" bIns="0">
            <a:noAutofit/>
          </a:bodyPr>
          <a:lstStyle>
            <a:lvl1pPr marL="0" indent="0" algn="r">
              <a:buNone/>
              <a:defRPr sz="5500" b="1" cap="all" baseline="0">
                <a:ln w="25400">
                  <a:solidFill>
                    <a:schemeClr val="bg1"/>
                  </a:solidFill>
                </a:ln>
                <a:no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99E3A49B-132C-8354-0143-55537669432C}"/>
              </a:ext>
            </a:extLst>
          </p:cNvPr>
          <p:cNvSpPr>
            <a:spLocks noGrp="1"/>
          </p:cNvSpPr>
          <p:nvPr>
            <p:ph type="body" sz="quarter" idx="15"/>
          </p:nvPr>
        </p:nvSpPr>
        <p:spPr>
          <a:xfrm>
            <a:off x="640080" y="3867912"/>
            <a:ext cx="5166360" cy="676656"/>
          </a:xfrm>
        </p:spPr>
        <p:txBody>
          <a:bodyPr lIns="0" tIns="0" rIns="0" bIns="0">
            <a:noAutofit/>
          </a:bodyPr>
          <a:lstStyle>
            <a:lvl1pPr marL="0" indent="0" algn="r">
              <a:buNone/>
              <a:defRPr sz="5500" b="1" cap="all" baseline="0">
                <a:ln w="15875">
                  <a:noFill/>
                </a:ln>
                <a:solidFill>
                  <a:schemeClr val="accent1"/>
                </a:solidFill>
                <a:latin typeface="+mj-lt"/>
              </a:defRPr>
            </a:lvl1pPr>
          </a:lstStyle>
          <a:p>
            <a:pPr lvl="0"/>
            <a:r>
              <a:rPr lang="en-US"/>
              <a:t>Click to edit Master text styles</a:t>
            </a:r>
          </a:p>
        </p:txBody>
      </p:sp>
    </p:spTree>
    <p:extLst>
      <p:ext uri="{BB962C8B-B14F-4D97-AF65-F5344CB8AC3E}">
        <p14:creationId xmlns:p14="http://schemas.microsoft.com/office/powerpoint/2010/main" val="1195863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cution">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B479471B-A388-2175-4C67-D1DD7416506D}"/>
              </a:ext>
            </a:extLst>
          </p:cNvPr>
          <p:cNvSpPr/>
          <p:nvPr userDrawn="1"/>
        </p:nvSpPr>
        <p:spPr>
          <a:xfrm>
            <a:off x="6873392" y="2"/>
            <a:ext cx="5318607" cy="6858001"/>
          </a:xfrm>
          <a:custGeom>
            <a:avLst/>
            <a:gdLst>
              <a:gd name="connsiteX0" fmla="*/ 1764372 w 5318607"/>
              <a:gd name="connsiteY0" fmla="*/ 0 h 6858001"/>
              <a:gd name="connsiteX1" fmla="*/ 5318607 w 5318607"/>
              <a:gd name="connsiteY1" fmla="*/ 1021461 h 6858001"/>
              <a:gd name="connsiteX2" fmla="*/ 5318607 w 5318607"/>
              <a:gd name="connsiteY2" fmla="*/ 1066085 h 6858001"/>
              <a:gd name="connsiteX3" fmla="*/ 1609106 w 5318607"/>
              <a:gd name="connsiteY3" fmla="*/ 0 h 6858001"/>
              <a:gd name="connsiteX4" fmla="*/ 0 w 5318607"/>
              <a:gd name="connsiteY4" fmla="*/ 0 h 6858001"/>
              <a:gd name="connsiteX5" fmla="*/ 40313 w 5318607"/>
              <a:gd name="connsiteY5" fmla="*/ 0 h 6858001"/>
              <a:gd name="connsiteX6" fmla="*/ 1716967 w 5318607"/>
              <a:gd name="connsiteY6" fmla="*/ 6858000 h 6858001"/>
              <a:gd name="connsiteX7" fmla="*/ 1676653 w 5318607"/>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8607" h="6858001">
                <a:moveTo>
                  <a:pt x="1764372" y="0"/>
                </a:moveTo>
                <a:lnTo>
                  <a:pt x="5318607" y="1021461"/>
                </a:lnTo>
                <a:lnTo>
                  <a:pt x="5318607" y="1066085"/>
                </a:lnTo>
                <a:lnTo>
                  <a:pt x="1609106" y="0"/>
                </a:lnTo>
                <a:close/>
                <a:moveTo>
                  <a:pt x="0" y="0"/>
                </a:moveTo>
                <a:lnTo>
                  <a:pt x="40313" y="0"/>
                </a:lnTo>
                <a:lnTo>
                  <a:pt x="1716967" y="6858000"/>
                </a:lnTo>
                <a:lnTo>
                  <a:pt x="1676653" y="6858001"/>
                </a:lnTo>
                <a:close/>
              </a:path>
            </a:pathLst>
          </a:cu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9" name="Footer Placeholder 4">
            <a:extLst>
              <a:ext uri="{FF2B5EF4-FFF2-40B4-BE49-F238E27FC236}">
                <a16:creationId xmlns:a16="http://schemas.microsoft.com/office/drawing/2014/main" id="{3002B252-A09D-765B-4015-B04E32D9ADBE}"/>
              </a:ext>
            </a:extLst>
          </p:cNvPr>
          <p:cNvSpPr>
            <a:spLocks noGrp="1"/>
          </p:cNvSpPr>
          <p:nvPr>
            <p:ph type="ftr" sz="quarter" idx="3"/>
          </p:nvPr>
        </p:nvSpPr>
        <p:spPr>
          <a:xfrm>
            <a:off x="7099139" y="6176963"/>
            <a:ext cx="3890010" cy="365125"/>
          </a:xfrm>
          <a:prstGeom prst="rect">
            <a:avLst/>
          </a:prstGeom>
        </p:spPr>
        <p:txBody>
          <a:bodyPr anchor="ctr"/>
          <a:lstStyle>
            <a:lvl1pPr algn="r">
              <a:defRPr sz="1000" b="1" i="0" spc="200" baseline="0">
                <a:solidFill>
                  <a:schemeClr val="bg1"/>
                </a:solidFill>
                <a:latin typeface="Univers Condensed" panose="020B0506020202050204" pitchFamily="34" charset="0"/>
              </a:defRPr>
            </a:lvl1pPr>
          </a:lstStyle>
          <a:p>
            <a:r>
              <a:rPr lang="en-US"/>
              <a:t>Fitness Presentation</a:t>
            </a:r>
          </a:p>
        </p:txBody>
      </p:sp>
      <p:sp>
        <p:nvSpPr>
          <p:cNvPr id="10" name="Slide Number Placeholder 5">
            <a:extLst>
              <a:ext uri="{FF2B5EF4-FFF2-40B4-BE49-F238E27FC236}">
                <a16:creationId xmlns:a16="http://schemas.microsoft.com/office/drawing/2014/main" id="{20071A5B-063E-2EE8-9B8E-AFA6D65DE2C6}"/>
              </a:ext>
            </a:extLst>
          </p:cNvPr>
          <p:cNvSpPr>
            <a:spLocks noGrp="1"/>
          </p:cNvSpPr>
          <p:nvPr>
            <p:ph type="sldNum" sz="quarter" idx="4"/>
          </p:nvPr>
        </p:nvSpPr>
        <p:spPr>
          <a:xfrm>
            <a:off x="11145359" y="6176963"/>
            <a:ext cx="440851" cy="365125"/>
          </a:xfrm>
          <a:prstGeom prst="rect">
            <a:avLst/>
          </a:prstGeom>
        </p:spPr>
        <p:txBody>
          <a:bodyPr anchor="ctr"/>
          <a:lstStyle>
            <a:lvl1pPr algn="l">
              <a:defRPr sz="1000" b="1" i="0" spc="200" baseline="0">
                <a:solidFill>
                  <a:schemeClr val="bg1"/>
                </a:solidFill>
                <a:latin typeface="Univers Condensed" panose="020B0506020202050204" pitchFamily="34" charset="0"/>
              </a:defRPr>
            </a:lvl1pPr>
          </a:lstStyle>
          <a:p>
            <a:fld id="{294A09A9-5501-47C1-A89A-A340965A2BE2}" type="slidenum">
              <a:rPr lang="en-US" smtClean="0"/>
              <a:pPr/>
              <a:t>‹#›</a:t>
            </a:fld>
            <a:endParaRPr lang="en-US"/>
          </a:p>
        </p:txBody>
      </p:sp>
      <p:sp>
        <p:nvSpPr>
          <p:cNvPr id="12" name="Freeform 11">
            <a:extLst>
              <a:ext uri="{FF2B5EF4-FFF2-40B4-BE49-F238E27FC236}">
                <a16:creationId xmlns:a16="http://schemas.microsoft.com/office/drawing/2014/main" id="{09AF36A9-8E12-F285-BA65-FD9E2D57489C}"/>
              </a:ext>
            </a:extLst>
          </p:cNvPr>
          <p:cNvSpPr/>
          <p:nvPr userDrawn="1"/>
        </p:nvSpPr>
        <p:spPr>
          <a:xfrm rot="16200000">
            <a:off x="1285350" y="4714350"/>
            <a:ext cx="858300" cy="3429000"/>
          </a:xfrm>
          <a:custGeom>
            <a:avLst/>
            <a:gdLst>
              <a:gd name="connsiteX0" fmla="*/ 858300 w 858300"/>
              <a:gd name="connsiteY0" fmla="*/ 0 h 3429000"/>
              <a:gd name="connsiteX1" fmla="*/ 0 w 858300"/>
              <a:gd name="connsiteY1" fmla="*/ 0 h 3429000"/>
              <a:gd name="connsiteX2" fmla="*/ 0 w 858300"/>
              <a:gd name="connsiteY2" fmla="*/ 3429000 h 3429000"/>
              <a:gd name="connsiteX3" fmla="*/ 1050 w 8583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858300" h="3429000">
                <a:moveTo>
                  <a:pt x="858300" y="0"/>
                </a:moveTo>
                <a:lnTo>
                  <a:pt x="0" y="0"/>
                </a:lnTo>
                <a:lnTo>
                  <a:pt x="0" y="3429000"/>
                </a:lnTo>
                <a:lnTo>
                  <a:pt x="1050" y="342900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Picture Placeholder 7">
            <a:extLst>
              <a:ext uri="{FF2B5EF4-FFF2-40B4-BE49-F238E27FC236}">
                <a16:creationId xmlns:a16="http://schemas.microsoft.com/office/drawing/2014/main" id="{8281A98B-23A2-F25E-454B-873DC210C043}"/>
              </a:ext>
            </a:extLst>
          </p:cNvPr>
          <p:cNvSpPr>
            <a:spLocks noGrp="1"/>
          </p:cNvSpPr>
          <p:nvPr>
            <p:ph type="pic" sz="quarter" idx="10"/>
          </p:nvPr>
        </p:nvSpPr>
        <p:spPr>
          <a:xfrm>
            <a:off x="6978524" y="0"/>
            <a:ext cx="5213477" cy="6858000"/>
          </a:xfrm>
          <a:custGeom>
            <a:avLst/>
            <a:gdLst>
              <a:gd name="connsiteX0" fmla="*/ 0 w 5213477"/>
              <a:gd name="connsiteY0" fmla="*/ 0 h 6858000"/>
              <a:gd name="connsiteX1" fmla="*/ 1268595 w 5213477"/>
              <a:gd name="connsiteY1" fmla="*/ 0 h 6858000"/>
              <a:gd name="connsiteX2" fmla="*/ 5213477 w 5213477"/>
              <a:gd name="connsiteY2" fmla="*/ 1133731 h 6858000"/>
              <a:gd name="connsiteX3" fmla="*/ 5213477 w 5213477"/>
              <a:gd name="connsiteY3" fmla="*/ 5245005 h 6858000"/>
              <a:gd name="connsiteX4" fmla="*/ 3534514 w 5213477"/>
              <a:gd name="connsiteY4" fmla="*/ 6858000 h 6858000"/>
              <a:gd name="connsiteX5" fmla="*/ 1676654 w 5213477"/>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13477" h="6858000">
                <a:moveTo>
                  <a:pt x="0" y="0"/>
                </a:moveTo>
                <a:lnTo>
                  <a:pt x="1268595" y="0"/>
                </a:lnTo>
                <a:lnTo>
                  <a:pt x="5213477" y="1133731"/>
                </a:lnTo>
                <a:lnTo>
                  <a:pt x="5213477" y="5245005"/>
                </a:lnTo>
                <a:lnTo>
                  <a:pt x="3534514" y="6858000"/>
                </a:lnTo>
                <a:lnTo>
                  <a:pt x="1676654" y="6858000"/>
                </a:lnTo>
                <a:close/>
              </a:path>
            </a:pathLst>
          </a:custGeom>
        </p:spPr>
        <p:txBody>
          <a:bodyPr wrap="square" anchor="ctr">
            <a:noAutofit/>
          </a:bodyPr>
          <a:lstStyle>
            <a:lvl1pPr marL="0" indent="0" algn="ctr">
              <a:buNone/>
              <a:defRPr sz="1800"/>
            </a:lvl1pPr>
          </a:lstStyle>
          <a:p>
            <a:r>
              <a:rPr lang="en-US"/>
              <a:t>Click icon to add picture</a:t>
            </a:r>
          </a:p>
        </p:txBody>
      </p:sp>
      <p:sp>
        <p:nvSpPr>
          <p:cNvPr id="5" name="Title 1">
            <a:extLst>
              <a:ext uri="{FF2B5EF4-FFF2-40B4-BE49-F238E27FC236}">
                <a16:creationId xmlns:a16="http://schemas.microsoft.com/office/drawing/2014/main" id="{99460C4E-6B86-CA07-B86E-313F497C98A2}"/>
              </a:ext>
            </a:extLst>
          </p:cNvPr>
          <p:cNvSpPr>
            <a:spLocks noGrp="1"/>
          </p:cNvSpPr>
          <p:nvPr>
            <p:ph type="title"/>
          </p:nvPr>
        </p:nvSpPr>
        <p:spPr>
          <a:xfrm>
            <a:off x="630936" y="-54864"/>
            <a:ext cx="6345936" cy="676656"/>
          </a:xfrm>
        </p:spPr>
        <p:txBody>
          <a:bodyPr lIns="0" tIns="0" rIns="0" bIns="0" anchor="t">
            <a:noAutofit/>
          </a:bodyPr>
          <a:lstStyle>
            <a:lvl1pPr algn="l">
              <a:defRPr sz="5500" cap="all" baseline="0">
                <a:ln w="25400">
                  <a:solidFill>
                    <a:schemeClr val="bg1"/>
                  </a:solidFill>
                </a:ln>
              </a:defRPr>
            </a:lvl1pPr>
          </a:lstStyle>
          <a:p>
            <a:r>
              <a:rPr lang="en-US"/>
              <a:t>Click to edit Master title style</a:t>
            </a:r>
          </a:p>
        </p:txBody>
      </p:sp>
      <p:sp>
        <p:nvSpPr>
          <p:cNvPr id="6" name="Text Placeholder 13">
            <a:extLst>
              <a:ext uri="{FF2B5EF4-FFF2-40B4-BE49-F238E27FC236}">
                <a16:creationId xmlns:a16="http://schemas.microsoft.com/office/drawing/2014/main" id="{B4F1EE02-01B2-B1A7-8C1D-93337F4EEBBC}"/>
              </a:ext>
            </a:extLst>
          </p:cNvPr>
          <p:cNvSpPr>
            <a:spLocks noGrp="1"/>
          </p:cNvSpPr>
          <p:nvPr>
            <p:ph type="body" sz="quarter" idx="14"/>
          </p:nvPr>
        </p:nvSpPr>
        <p:spPr>
          <a:xfrm>
            <a:off x="1005840" y="713232"/>
            <a:ext cx="5971032" cy="676656"/>
          </a:xfrm>
        </p:spPr>
        <p:txBody>
          <a:bodyPr lIns="0" tIns="0" rIns="0" bIns="0">
            <a:noAutofit/>
          </a:bodyPr>
          <a:lstStyle>
            <a:lvl1pPr marL="0" indent="0" algn="l">
              <a:buNone/>
              <a:defRPr sz="5500" b="1" cap="all" baseline="0">
                <a:ln w="25400">
                  <a:solidFill>
                    <a:schemeClr val="bg1"/>
                  </a:solidFill>
                </a:ln>
                <a:noFill/>
                <a:latin typeface="+mj-lt"/>
              </a:defRPr>
            </a:lvl1pPr>
          </a:lstStyle>
          <a:p>
            <a:pPr lvl="0"/>
            <a:r>
              <a:rPr lang="en-US"/>
              <a:t>Click to edit Master text styles</a:t>
            </a:r>
          </a:p>
        </p:txBody>
      </p:sp>
      <p:sp>
        <p:nvSpPr>
          <p:cNvPr id="7" name="Text Placeholder 13">
            <a:extLst>
              <a:ext uri="{FF2B5EF4-FFF2-40B4-BE49-F238E27FC236}">
                <a16:creationId xmlns:a16="http://schemas.microsoft.com/office/drawing/2014/main" id="{91923A78-A1D5-B419-C2EC-74FF8A432620}"/>
              </a:ext>
            </a:extLst>
          </p:cNvPr>
          <p:cNvSpPr>
            <a:spLocks noGrp="1"/>
          </p:cNvSpPr>
          <p:nvPr>
            <p:ph type="body" sz="quarter" idx="15"/>
          </p:nvPr>
        </p:nvSpPr>
        <p:spPr>
          <a:xfrm>
            <a:off x="1444752" y="1481328"/>
            <a:ext cx="5532120" cy="676656"/>
          </a:xfrm>
        </p:spPr>
        <p:txBody>
          <a:bodyPr lIns="0" tIns="0" rIns="0" bIns="0">
            <a:noAutofit/>
          </a:bodyPr>
          <a:lstStyle>
            <a:lvl1pPr marL="0" indent="0" algn="l">
              <a:buNone/>
              <a:defRPr sz="5500" b="1" cap="all" baseline="0">
                <a:ln w="15875">
                  <a:noFill/>
                </a:ln>
                <a:solidFill>
                  <a:schemeClr val="accent1"/>
                </a:solidFill>
                <a:latin typeface="+mj-lt"/>
              </a:defRPr>
            </a:lvl1pPr>
          </a:lstStyle>
          <a:p>
            <a:pPr lvl="0"/>
            <a:r>
              <a:rPr lang="en-US"/>
              <a:t>Click to edit Master text styles</a:t>
            </a:r>
          </a:p>
        </p:txBody>
      </p:sp>
      <p:sp>
        <p:nvSpPr>
          <p:cNvPr id="13" name="Text Placeholder 12">
            <a:extLst>
              <a:ext uri="{FF2B5EF4-FFF2-40B4-BE49-F238E27FC236}">
                <a16:creationId xmlns:a16="http://schemas.microsoft.com/office/drawing/2014/main" id="{EF6E0B67-C7F9-39E3-8641-110D8CC20121}"/>
              </a:ext>
            </a:extLst>
          </p:cNvPr>
          <p:cNvSpPr>
            <a:spLocks noGrp="1"/>
          </p:cNvSpPr>
          <p:nvPr>
            <p:ph type="body" sz="quarter" idx="16"/>
          </p:nvPr>
        </p:nvSpPr>
        <p:spPr>
          <a:xfrm>
            <a:off x="1399032" y="2724912"/>
            <a:ext cx="3922776" cy="2944368"/>
          </a:xfrm>
        </p:spPr>
        <p:txBody>
          <a:bodyPr>
            <a:normAutofit/>
          </a:bodyPr>
          <a:lstStyle>
            <a:lvl1pPr marL="0" indent="0">
              <a:lnSpc>
                <a:spcPct val="150000"/>
              </a:lnSpc>
              <a:buNone/>
              <a:defRPr sz="1800"/>
            </a:lvl1pPr>
          </a:lstStyle>
          <a:p>
            <a:pPr lvl="0"/>
            <a:r>
              <a:rPr lang="en-US"/>
              <a:t>Click to edit Master text styles</a:t>
            </a:r>
          </a:p>
        </p:txBody>
      </p:sp>
    </p:spTree>
    <p:extLst>
      <p:ext uri="{BB962C8B-B14F-4D97-AF65-F5344CB8AC3E}">
        <p14:creationId xmlns:p14="http://schemas.microsoft.com/office/powerpoint/2010/main" val="147255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AAD11785-AC9A-022B-D5A2-883AA0782E39}"/>
              </a:ext>
            </a:extLst>
          </p:cNvPr>
          <p:cNvSpPr>
            <a:spLocks noGrp="1"/>
          </p:cNvSpPr>
          <p:nvPr>
            <p:ph type="body" sz="quarter" idx="11"/>
          </p:nvPr>
        </p:nvSpPr>
        <p:spPr>
          <a:xfrm>
            <a:off x="5425440" y="54864"/>
            <a:ext cx="6766560" cy="6858000"/>
          </a:xfrm>
          <a:custGeom>
            <a:avLst/>
            <a:gdLst>
              <a:gd name="connsiteX0" fmla="*/ 0 w 6766560"/>
              <a:gd name="connsiteY0" fmla="*/ 0 h 6858000"/>
              <a:gd name="connsiteX1" fmla="*/ 6766560 w 6766560"/>
              <a:gd name="connsiteY1" fmla="*/ 0 h 6858000"/>
              <a:gd name="connsiteX2" fmla="*/ 6766560 w 6766560"/>
              <a:gd name="connsiteY2" fmla="*/ 6858000 h 6858000"/>
              <a:gd name="connsiteX3" fmla="*/ 0 w 6766560"/>
              <a:gd name="connsiteY3" fmla="*/ 6858000 h 6858000"/>
              <a:gd name="connsiteX4" fmla="*/ 0 w 6766560"/>
              <a:gd name="connsiteY4" fmla="*/ 6803136 h 6858000"/>
              <a:gd name="connsiteX5" fmla="*/ 2240742 w 6766560"/>
              <a:gd name="connsiteY5" fmla="*/ 6803136 h 6858000"/>
              <a:gd name="connsiteX6" fmla="*/ 2299334 w 6766560"/>
              <a:gd name="connsiteY6" fmla="*/ 6568768 h 6858000"/>
              <a:gd name="connsiteX7" fmla="*/ 0 w 6766560"/>
              <a:gd name="connsiteY7" fmla="*/ 65687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6560" h="6858000">
                <a:moveTo>
                  <a:pt x="0" y="0"/>
                </a:moveTo>
                <a:lnTo>
                  <a:pt x="6766560" y="0"/>
                </a:lnTo>
                <a:lnTo>
                  <a:pt x="6766560" y="6858000"/>
                </a:lnTo>
                <a:lnTo>
                  <a:pt x="0" y="6858000"/>
                </a:lnTo>
                <a:lnTo>
                  <a:pt x="0" y="6803136"/>
                </a:lnTo>
                <a:lnTo>
                  <a:pt x="2240742" y="6803136"/>
                </a:lnTo>
                <a:lnTo>
                  <a:pt x="2299334" y="6568768"/>
                </a:lnTo>
                <a:lnTo>
                  <a:pt x="0" y="6568768"/>
                </a:lnTo>
                <a:close/>
              </a:path>
            </a:pathLst>
          </a:custGeom>
        </p:spPr>
        <p:txBody>
          <a:bodyPr wrap="square" lIns="0" tIns="0" rIns="0" bIns="0" anchor="t">
            <a:noAutofit/>
          </a:bodyPr>
          <a:lstStyle>
            <a:lvl1pPr marL="0" indent="0" algn="r">
              <a:lnSpc>
                <a:spcPct val="75000"/>
              </a:lnSpc>
              <a:spcBef>
                <a:spcPts val="0"/>
              </a:spcBef>
              <a:buNone/>
              <a:defRPr sz="8800" b="1" cap="all" baseline="0">
                <a:ln w="34925">
                  <a:solidFill>
                    <a:schemeClr val="accent6"/>
                  </a:solidFill>
                </a:ln>
                <a:noFill/>
                <a:latin typeface="+mj-lt"/>
              </a:defRPr>
            </a:lvl1pPr>
          </a:lstStyle>
          <a:p>
            <a:pPr lvl="0"/>
            <a:r>
              <a:rPr lang="en-US"/>
              <a:t>Click to edit Master text styles</a:t>
            </a:r>
          </a:p>
        </p:txBody>
      </p:sp>
      <p:sp>
        <p:nvSpPr>
          <p:cNvPr id="11" name="Picture Placeholder 10">
            <a:extLst>
              <a:ext uri="{FF2B5EF4-FFF2-40B4-BE49-F238E27FC236}">
                <a16:creationId xmlns:a16="http://schemas.microsoft.com/office/drawing/2014/main" id="{01EF2190-F8C4-3961-DBA7-5C1A52B28EFB}"/>
              </a:ext>
            </a:extLst>
          </p:cNvPr>
          <p:cNvSpPr>
            <a:spLocks noGrp="1"/>
          </p:cNvSpPr>
          <p:nvPr>
            <p:ph type="pic" sz="quarter" idx="10"/>
          </p:nvPr>
        </p:nvSpPr>
        <p:spPr>
          <a:xfrm>
            <a:off x="3935210" y="0"/>
            <a:ext cx="6994357" cy="6857997"/>
          </a:xfrm>
          <a:custGeom>
            <a:avLst/>
            <a:gdLst>
              <a:gd name="connsiteX0" fmla="*/ 1714499 w 6994357"/>
              <a:gd name="connsiteY0" fmla="*/ 0 h 6857997"/>
              <a:gd name="connsiteX1" fmla="*/ 6994357 w 6994357"/>
              <a:gd name="connsiteY1" fmla="*/ 0 h 6857997"/>
              <a:gd name="connsiteX2" fmla="*/ 5279858 w 6994357"/>
              <a:gd name="connsiteY2" fmla="*/ 6857997 h 6857997"/>
              <a:gd name="connsiteX3" fmla="*/ 3730973 w 6994357"/>
              <a:gd name="connsiteY3" fmla="*/ 6857997 h 6857997"/>
              <a:gd name="connsiteX4" fmla="*/ 3789564 w 6994357"/>
              <a:gd name="connsiteY4" fmla="*/ 6623632 h 6857997"/>
              <a:gd name="connsiteX5" fmla="*/ 649198 w 6994357"/>
              <a:gd name="connsiteY5" fmla="*/ 6623632 h 6857997"/>
              <a:gd name="connsiteX6" fmla="*/ 590607 w 6994357"/>
              <a:gd name="connsiteY6" fmla="*/ 6857997 h 6857997"/>
              <a:gd name="connsiteX7" fmla="*/ 0 w 6994357"/>
              <a:gd name="connsiteY7"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94357" h="6857997">
                <a:moveTo>
                  <a:pt x="1714499" y="0"/>
                </a:moveTo>
                <a:lnTo>
                  <a:pt x="6994357" y="0"/>
                </a:lnTo>
                <a:lnTo>
                  <a:pt x="5279858" y="6857997"/>
                </a:lnTo>
                <a:lnTo>
                  <a:pt x="3730973" y="6857997"/>
                </a:lnTo>
                <a:lnTo>
                  <a:pt x="3789564" y="6623632"/>
                </a:lnTo>
                <a:lnTo>
                  <a:pt x="649198" y="6623632"/>
                </a:lnTo>
                <a:lnTo>
                  <a:pt x="590607" y="6857997"/>
                </a:lnTo>
                <a:lnTo>
                  <a:pt x="0" y="6857997"/>
                </a:lnTo>
                <a:close/>
              </a:path>
            </a:pathLst>
          </a:custGeom>
          <a:solidFill>
            <a:schemeClr val="tx1"/>
          </a:solidFill>
        </p:spPr>
        <p:txBody>
          <a:bodyPr wrap="square" anchor="ctr">
            <a:noAutofit/>
          </a:bodyPr>
          <a:lstStyle>
            <a:lvl1pPr marL="0" indent="0" algn="ctr">
              <a:buNone/>
              <a:defRPr/>
            </a:lvl1pPr>
          </a:lstStyle>
          <a:p>
            <a:r>
              <a:rPr lang="en-US"/>
              <a:t>Click icon to add picture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585216" y="1636776"/>
            <a:ext cx="6044184" cy="2743200"/>
          </a:xfrm>
        </p:spPr>
        <p:txBody>
          <a:bodyPr lIns="0" tIns="0" rIns="0" bIns="0" anchor="t">
            <a:noAutofit/>
          </a:bodyPr>
          <a:lstStyle>
            <a:lvl1pPr algn="l">
              <a:defRPr sz="5500" cap="all" spc="200" baseline="0">
                <a:ln w="15875">
                  <a:noFill/>
                </a:ln>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594360" y="4654296"/>
            <a:ext cx="5504688" cy="1545336"/>
          </a:xfrm>
        </p:spPr>
        <p:txBody>
          <a:bodyPr lIns="0" tIns="45720" rIns="0" bIns="0">
            <a:noAutofit/>
          </a:bodyPr>
          <a:lstStyle>
            <a:lvl1pPr marL="0" indent="0" algn="l">
              <a:buNone/>
              <a:defRPr sz="2400" b="1"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8998482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C731E-CED9-840B-1719-42D1BEAA5DFB}"/>
              </a:ext>
            </a:extLst>
          </p:cNvPr>
          <p:cNvSpPr>
            <a:spLocks noGrp="1"/>
          </p:cNvSpPr>
          <p:nvPr>
            <p:ph type="title"/>
          </p:nvPr>
        </p:nvSpPr>
        <p:spPr>
          <a:xfrm>
            <a:off x="630936" y="3474720"/>
            <a:ext cx="5468112" cy="1444752"/>
          </a:xfrm>
        </p:spPr>
        <p:txBody>
          <a:bodyPr lIns="0" tIns="0" rIns="0" bIns="0" anchor="t">
            <a:noAutofit/>
          </a:bodyPr>
          <a:lstStyle>
            <a:lvl1pPr>
              <a:defRPr sz="5500" b="1" cap="all" baseline="0">
                <a:ln w="25400">
                  <a:solidFill>
                    <a:schemeClr val="bg1"/>
                  </a:solidFill>
                </a:ln>
              </a:defRPr>
            </a:lvl1pPr>
          </a:lstStyle>
          <a:p>
            <a:r>
              <a:rPr lang="en-US"/>
              <a:t>Click to edit Master title style</a:t>
            </a:r>
          </a:p>
        </p:txBody>
      </p:sp>
      <p:sp>
        <p:nvSpPr>
          <p:cNvPr id="3" name="Footer Placeholder 2">
            <a:extLst>
              <a:ext uri="{FF2B5EF4-FFF2-40B4-BE49-F238E27FC236}">
                <a16:creationId xmlns:a16="http://schemas.microsoft.com/office/drawing/2014/main" id="{7EB848C7-D26F-AC1D-FEED-959297BAEA58}"/>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9A9D6191-24BB-B445-814B-022367D33569}"/>
              </a:ext>
            </a:extLst>
          </p:cNvPr>
          <p:cNvSpPr>
            <a:spLocks noGrp="1"/>
          </p:cNvSpPr>
          <p:nvPr>
            <p:ph type="sldNum" sz="quarter" idx="11"/>
          </p:nvPr>
        </p:nvSpPr>
        <p:spPr/>
        <p:txBody>
          <a:bodyPr/>
          <a:lstStyle/>
          <a:p>
            <a:fld id="{294A09A9-5501-47C1-A89A-A340965A2BE2}" type="slidenum">
              <a:rPr lang="en-US" smtClean="0"/>
              <a:pPr/>
              <a:t>‹#›</a:t>
            </a:fld>
            <a:endParaRPr lang="en-US"/>
          </a:p>
        </p:txBody>
      </p:sp>
      <p:sp>
        <p:nvSpPr>
          <p:cNvPr id="5" name="Freeform 1">
            <a:extLst>
              <a:ext uri="{FF2B5EF4-FFF2-40B4-BE49-F238E27FC236}">
                <a16:creationId xmlns:a16="http://schemas.microsoft.com/office/drawing/2014/main" id="{17CCD23D-9FBE-BCA1-7BD4-A558E8A2AA7F}"/>
              </a:ext>
            </a:extLst>
          </p:cNvPr>
          <p:cNvSpPr/>
          <p:nvPr userDrawn="1"/>
        </p:nvSpPr>
        <p:spPr>
          <a:xfrm rot="5400000" flipH="1" flipV="1">
            <a:off x="1285350" y="4714350"/>
            <a:ext cx="858300" cy="3429000"/>
          </a:xfrm>
          <a:custGeom>
            <a:avLst/>
            <a:gdLst>
              <a:gd name="connsiteX0" fmla="*/ 858300 w 858300"/>
              <a:gd name="connsiteY0" fmla="*/ 0 h 3429000"/>
              <a:gd name="connsiteX1" fmla="*/ 0 w 858300"/>
              <a:gd name="connsiteY1" fmla="*/ 0 h 3429000"/>
              <a:gd name="connsiteX2" fmla="*/ 0 w 858300"/>
              <a:gd name="connsiteY2" fmla="*/ 3429000 h 3429000"/>
              <a:gd name="connsiteX3" fmla="*/ 1050 w 8583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858300" h="3429000">
                <a:moveTo>
                  <a:pt x="858300" y="0"/>
                </a:moveTo>
                <a:lnTo>
                  <a:pt x="0" y="0"/>
                </a:lnTo>
                <a:lnTo>
                  <a:pt x="0" y="3429000"/>
                </a:lnTo>
                <a:lnTo>
                  <a:pt x="1050" y="342900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Content Placeholder 6">
            <a:extLst>
              <a:ext uri="{FF2B5EF4-FFF2-40B4-BE49-F238E27FC236}">
                <a16:creationId xmlns:a16="http://schemas.microsoft.com/office/drawing/2014/main" id="{16137255-CD95-C6F3-3F34-268CCCFDED9D}"/>
              </a:ext>
            </a:extLst>
          </p:cNvPr>
          <p:cNvSpPr>
            <a:spLocks noGrp="1"/>
          </p:cNvSpPr>
          <p:nvPr>
            <p:ph sz="quarter" idx="12"/>
          </p:nvPr>
        </p:nvSpPr>
        <p:spPr>
          <a:xfrm>
            <a:off x="6473952" y="512064"/>
            <a:ext cx="5394960" cy="53583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3">
            <a:extLst>
              <a:ext uri="{FF2B5EF4-FFF2-40B4-BE49-F238E27FC236}">
                <a16:creationId xmlns:a16="http://schemas.microsoft.com/office/drawing/2014/main" id="{33E03FB2-A36A-C4BC-D32C-C9D79FA13550}"/>
              </a:ext>
            </a:extLst>
          </p:cNvPr>
          <p:cNvSpPr>
            <a:spLocks noGrp="1"/>
          </p:cNvSpPr>
          <p:nvPr>
            <p:ph type="body" sz="quarter" idx="15"/>
          </p:nvPr>
        </p:nvSpPr>
        <p:spPr>
          <a:xfrm>
            <a:off x="630936" y="1938528"/>
            <a:ext cx="5468112" cy="1444752"/>
          </a:xfrm>
        </p:spPr>
        <p:txBody>
          <a:bodyPr lIns="0" tIns="0" rIns="0" bIns="0">
            <a:noAutofit/>
          </a:bodyPr>
          <a:lstStyle>
            <a:lvl1pPr marL="0" indent="0" algn="l">
              <a:buNone/>
              <a:defRPr sz="5500" b="1" cap="all" baseline="0">
                <a:ln w="15875">
                  <a:noFill/>
                </a:ln>
                <a:solidFill>
                  <a:schemeClr val="accent1"/>
                </a:solidFill>
                <a:latin typeface="+mj-lt"/>
              </a:defRPr>
            </a:lvl1pPr>
          </a:lstStyle>
          <a:p>
            <a:pPr lvl="0"/>
            <a:r>
              <a:rPr lang="en-US"/>
              <a:t>Click to edit Master text styles</a:t>
            </a:r>
          </a:p>
        </p:txBody>
      </p:sp>
    </p:spTree>
    <p:extLst>
      <p:ext uri="{BB962C8B-B14F-4D97-AF65-F5344CB8AC3E}">
        <p14:creationId xmlns:p14="http://schemas.microsoft.com/office/powerpoint/2010/main" val="3584916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10" name="Freeform 3">
            <a:extLst>
              <a:ext uri="{FF2B5EF4-FFF2-40B4-BE49-F238E27FC236}">
                <a16:creationId xmlns:a16="http://schemas.microsoft.com/office/drawing/2014/main" id="{9BFF52DA-D268-8BCB-C72B-0C57ED703C12}"/>
              </a:ext>
            </a:extLst>
          </p:cNvPr>
          <p:cNvSpPr/>
          <p:nvPr userDrawn="1"/>
        </p:nvSpPr>
        <p:spPr>
          <a:xfrm rot="16200000" flipH="1" flipV="1">
            <a:off x="10066638" y="-1294752"/>
            <a:ext cx="858300" cy="3429000"/>
          </a:xfrm>
          <a:custGeom>
            <a:avLst/>
            <a:gdLst>
              <a:gd name="connsiteX0" fmla="*/ 858300 w 858300"/>
              <a:gd name="connsiteY0" fmla="*/ 0 h 3429000"/>
              <a:gd name="connsiteX1" fmla="*/ 0 w 858300"/>
              <a:gd name="connsiteY1" fmla="*/ 0 h 3429000"/>
              <a:gd name="connsiteX2" fmla="*/ 0 w 858300"/>
              <a:gd name="connsiteY2" fmla="*/ 3429000 h 3429000"/>
              <a:gd name="connsiteX3" fmla="*/ 1050 w 8583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858300" h="3429000">
                <a:moveTo>
                  <a:pt x="858300" y="0"/>
                </a:moveTo>
                <a:lnTo>
                  <a:pt x="0" y="0"/>
                </a:lnTo>
                <a:lnTo>
                  <a:pt x="0" y="3429000"/>
                </a:lnTo>
                <a:lnTo>
                  <a:pt x="1050" y="342900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168F2478-FF44-9B20-A176-F2CC3225E2FC}"/>
              </a:ext>
            </a:extLst>
          </p:cNvPr>
          <p:cNvSpPr/>
          <p:nvPr userDrawn="1"/>
        </p:nvSpPr>
        <p:spPr>
          <a:xfrm>
            <a:off x="1" y="5678455"/>
            <a:ext cx="4824683" cy="1179545"/>
          </a:xfrm>
          <a:custGeom>
            <a:avLst/>
            <a:gdLst>
              <a:gd name="connsiteX0" fmla="*/ 0 w 4824683"/>
              <a:gd name="connsiteY0" fmla="*/ 0 h 1179545"/>
              <a:gd name="connsiteX1" fmla="*/ 4824683 w 4824683"/>
              <a:gd name="connsiteY1" fmla="*/ 1179545 h 1179545"/>
              <a:gd name="connsiteX2" fmla="*/ 4659791 w 4824683"/>
              <a:gd name="connsiteY2" fmla="*/ 1179545 h 1179545"/>
              <a:gd name="connsiteX3" fmla="*/ 0 w 4824683"/>
              <a:gd name="connsiteY3" fmla="*/ 40314 h 1179545"/>
            </a:gdLst>
            <a:ahLst/>
            <a:cxnLst>
              <a:cxn ang="0">
                <a:pos x="connsiteX0" y="connsiteY0"/>
              </a:cxn>
              <a:cxn ang="0">
                <a:pos x="connsiteX1" y="connsiteY1"/>
              </a:cxn>
              <a:cxn ang="0">
                <a:pos x="connsiteX2" y="connsiteY2"/>
              </a:cxn>
              <a:cxn ang="0">
                <a:pos x="connsiteX3" y="connsiteY3"/>
              </a:cxn>
            </a:cxnLst>
            <a:rect l="l" t="t" r="r" b="b"/>
            <a:pathLst>
              <a:path w="4824683" h="1179545">
                <a:moveTo>
                  <a:pt x="0" y="0"/>
                </a:moveTo>
                <a:lnTo>
                  <a:pt x="4824683" y="1179545"/>
                </a:lnTo>
                <a:lnTo>
                  <a:pt x="4659791" y="1179545"/>
                </a:lnTo>
                <a:lnTo>
                  <a:pt x="0" y="40314"/>
                </a:lnTo>
                <a:close/>
              </a:path>
            </a:pathLst>
          </a:cu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4" name="Freeform: Shape 13">
            <a:extLst>
              <a:ext uri="{FF2B5EF4-FFF2-40B4-BE49-F238E27FC236}">
                <a16:creationId xmlns:a16="http://schemas.microsoft.com/office/drawing/2014/main" id="{6C6F6DEC-A2BE-0211-54C4-9073E7CED16A}"/>
              </a:ext>
            </a:extLst>
          </p:cNvPr>
          <p:cNvSpPr/>
          <p:nvPr userDrawn="1"/>
        </p:nvSpPr>
        <p:spPr>
          <a:xfrm>
            <a:off x="0" y="0"/>
            <a:ext cx="776325" cy="3175394"/>
          </a:xfrm>
          <a:custGeom>
            <a:avLst/>
            <a:gdLst>
              <a:gd name="connsiteX0" fmla="*/ 736011 w 776325"/>
              <a:gd name="connsiteY0" fmla="*/ 0 h 3175394"/>
              <a:gd name="connsiteX1" fmla="*/ 776325 w 776325"/>
              <a:gd name="connsiteY1" fmla="*/ 0 h 3175394"/>
              <a:gd name="connsiteX2" fmla="*/ 0 w 776325"/>
              <a:gd name="connsiteY2" fmla="*/ 3175394 h 3175394"/>
              <a:gd name="connsiteX3" fmla="*/ 0 w 776325"/>
              <a:gd name="connsiteY3" fmla="*/ 3010498 h 3175394"/>
            </a:gdLst>
            <a:ahLst/>
            <a:cxnLst>
              <a:cxn ang="0">
                <a:pos x="connsiteX0" y="connsiteY0"/>
              </a:cxn>
              <a:cxn ang="0">
                <a:pos x="connsiteX1" y="connsiteY1"/>
              </a:cxn>
              <a:cxn ang="0">
                <a:pos x="connsiteX2" y="connsiteY2"/>
              </a:cxn>
              <a:cxn ang="0">
                <a:pos x="connsiteX3" y="connsiteY3"/>
              </a:cxn>
            </a:cxnLst>
            <a:rect l="l" t="t" r="r" b="b"/>
            <a:pathLst>
              <a:path w="776325" h="3175394">
                <a:moveTo>
                  <a:pt x="736011" y="0"/>
                </a:moveTo>
                <a:lnTo>
                  <a:pt x="776325" y="0"/>
                </a:lnTo>
                <a:lnTo>
                  <a:pt x="0" y="3175394"/>
                </a:lnTo>
                <a:lnTo>
                  <a:pt x="0" y="3010498"/>
                </a:lnTo>
                <a:close/>
              </a:path>
            </a:pathLst>
          </a:cu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2" name="Title 1">
            <a:extLst>
              <a:ext uri="{FF2B5EF4-FFF2-40B4-BE49-F238E27FC236}">
                <a16:creationId xmlns:a16="http://schemas.microsoft.com/office/drawing/2014/main" id="{ECEC731E-CED9-840B-1719-42D1BEAA5DFB}"/>
              </a:ext>
            </a:extLst>
          </p:cNvPr>
          <p:cNvSpPr>
            <a:spLocks noGrp="1"/>
          </p:cNvSpPr>
          <p:nvPr>
            <p:ph type="title"/>
          </p:nvPr>
        </p:nvSpPr>
        <p:spPr>
          <a:xfrm>
            <a:off x="630936" y="3429000"/>
            <a:ext cx="4572000" cy="676656"/>
          </a:xfrm>
        </p:spPr>
        <p:txBody>
          <a:bodyPr lIns="0" tIns="0" rIns="0" bIns="0" anchor="t">
            <a:noAutofit/>
          </a:bodyPr>
          <a:lstStyle>
            <a:lvl1pPr>
              <a:defRPr sz="5500" b="1" cap="all" baseline="0">
                <a:ln w="25400">
                  <a:solidFill>
                    <a:schemeClr val="bg1"/>
                  </a:solidFill>
                </a:ln>
              </a:defRPr>
            </a:lvl1pPr>
          </a:lstStyle>
          <a:p>
            <a:r>
              <a:rPr lang="en-US"/>
              <a:t>Click to edit Master title style</a:t>
            </a:r>
          </a:p>
        </p:txBody>
      </p:sp>
      <p:sp>
        <p:nvSpPr>
          <p:cNvPr id="3" name="Footer Placeholder 2">
            <a:extLst>
              <a:ext uri="{FF2B5EF4-FFF2-40B4-BE49-F238E27FC236}">
                <a16:creationId xmlns:a16="http://schemas.microsoft.com/office/drawing/2014/main" id="{7EB848C7-D26F-AC1D-FEED-959297BAEA58}"/>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9A9D6191-24BB-B445-814B-022367D33569}"/>
              </a:ext>
            </a:extLst>
          </p:cNvPr>
          <p:cNvSpPr>
            <a:spLocks noGrp="1"/>
          </p:cNvSpPr>
          <p:nvPr>
            <p:ph type="sldNum" sz="quarter" idx="11"/>
          </p:nvPr>
        </p:nvSpPr>
        <p:spPr/>
        <p:txBody>
          <a:bodyPr/>
          <a:lstStyle/>
          <a:p>
            <a:fld id="{294A09A9-5501-47C1-A89A-A340965A2BE2}" type="slidenum">
              <a:rPr lang="en-US" smtClean="0"/>
              <a:pPr/>
              <a:t>‹#›</a:t>
            </a:fld>
            <a:endParaRPr lang="en-US"/>
          </a:p>
        </p:txBody>
      </p:sp>
      <p:sp>
        <p:nvSpPr>
          <p:cNvPr id="7" name="Content Placeholder 6">
            <a:extLst>
              <a:ext uri="{FF2B5EF4-FFF2-40B4-BE49-F238E27FC236}">
                <a16:creationId xmlns:a16="http://schemas.microsoft.com/office/drawing/2014/main" id="{16137255-CD95-C6F3-3F34-268CCCFDED9D}"/>
              </a:ext>
            </a:extLst>
          </p:cNvPr>
          <p:cNvSpPr>
            <a:spLocks noGrp="1"/>
          </p:cNvSpPr>
          <p:nvPr>
            <p:ph sz="quarter" idx="12"/>
          </p:nvPr>
        </p:nvSpPr>
        <p:spPr>
          <a:xfrm>
            <a:off x="5303520" y="1234440"/>
            <a:ext cx="6281928" cy="4389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3">
            <a:extLst>
              <a:ext uri="{FF2B5EF4-FFF2-40B4-BE49-F238E27FC236}">
                <a16:creationId xmlns:a16="http://schemas.microsoft.com/office/drawing/2014/main" id="{33E03FB2-A36A-C4BC-D32C-C9D79FA13550}"/>
              </a:ext>
            </a:extLst>
          </p:cNvPr>
          <p:cNvSpPr>
            <a:spLocks noGrp="1"/>
          </p:cNvSpPr>
          <p:nvPr>
            <p:ph type="body" sz="quarter" idx="15"/>
          </p:nvPr>
        </p:nvSpPr>
        <p:spPr>
          <a:xfrm>
            <a:off x="630936" y="2587752"/>
            <a:ext cx="4572000" cy="676656"/>
          </a:xfrm>
        </p:spPr>
        <p:txBody>
          <a:bodyPr lIns="0" tIns="0" rIns="0" bIns="0">
            <a:noAutofit/>
          </a:bodyPr>
          <a:lstStyle>
            <a:lvl1pPr marL="0" indent="0" algn="l">
              <a:buNone/>
              <a:defRPr sz="5500" b="1" cap="all" baseline="0">
                <a:ln w="15875">
                  <a:noFill/>
                </a:ln>
                <a:solidFill>
                  <a:schemeClr val="accent1"/>
                </a:solidFill>
                <a:latin typeface="+mj-lt"/>
              </a:defRPr>
            </a:lvl1pPr>
          </a:lstStyle>
          <a:p>
            <a:pPr lvl="0"/>
            <a:r>
              <a:rPr lang="en-US"/>
              <a:t>Click to edit Master text styles</a:t>
            </a:r>
          </a:p>
        </p:txBody>
      </p:sp>
    </p:spTree>
    <p:extLst>
      <p:ext uri="{BB962C8B-B14F-4D97-AF65-F5344CB8AC3E}">
        <p14:creationId xmlns:p14="http://schemas.microsoft.com/office/powerpoint/2010/main" val="760409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C9DEBD92-1C41-6D85-3E82-EAA34BEB43AA}"/>
              </a:ext>
            </a:extLst>
          </p:cNvPr>
          <p:cNvCxnSpPr>
            <a:cxnSpLocks/>
          </p:cNvCxnSpPr>
          <p:nvPr/>
        </p:nvCxnSpPr>
        <p:spPr>
          <a:xfrm>
            <a:off x="198783" y="-1"/>
            <a:ext cx="1400619" cy="685800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DD3F7AD-ADD7-0F77-7DD9-738EA16C1158}"/>
              </a:ext>
            </a:extLst>
          </p:cNvPr>
          <p:cNvCxnSpPr>
            <a:cxnSpLocks/>
          </p:cNvCxnSpPr>
          <p:nvPr/>
        </p:nvCxnSpPr>
        <p:spPr>
          <a:xfrm flipV="1">
            <a:off x="-41350" y="-1"/>
            <a:ext cx="3905034" cy="3021497"/>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C236170-F5BA-8DBF-9253-ADD639CD9680}"/>
              </a:ext>
            </a:extLst>
          </p:cNvPr>
          <p:cNvCxnSpPr>
            <a:cxnSpLocks/>
          </p:cNvCxnSpPr>
          <p:nvPr/>
        </p:nvCxnSpPr>
        <p:spPr>
          <a:xfrm flipV="1">
            <a:off x="8567307" y="3556215"/>
            <a:ext cx="3635673" cy="3301785"/>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CBC246A-C926-C74B-144A-A22102636CDD}"/>
              </a:ext>
            </a:extLst>
          </p:cNvPr>
          <p:cNvCxnSpPr>
            <a:cxnSpLocks/>
          </p:cNvCxnSpPr>
          <p:nvPr/>
        </p:nvCxnSpPr>
        <p:spPr>
          <a:xfrm>
            <a:off x="-41350" y="5074694"/>
            <a:ext cx="4540685" cy="178330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9D238B8-F8BC-E02D-82F6-C32EA1C25B03}"/>
              </a:ext>
            </a:extLst>
          </p:cNvPr>
          <p:cNvCxnSpPr>
            <a:cxnSpLocks/>
          </p:cNvCxnSpPr>
          <p:nvPr/>
        </p:nvCxnSpPr>
        <p:spPr>
          <a:xfrm>
            <a:off x="10758601" y="-1"/>
            <a:ext cx="1026368" cy="685800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B587E33-E292-84DB-CFC5-037767DED5E7}"/>
              </a:ext>
            </a:extLst>
          </p:cNvPr>
          <p:cNvCxnSpPr>
            <a:cxnSpLocks/>
          </p:cNvCxnSpPr>
          <p:nvPr/>
        </p:nvCxnSpPr>
        <p:spPr>
          <a:xfrm>
            <a:off x="8116008" y="-1"/>
            <a:ext cx="4086972" cy="1391479"/>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CE7118C-0FB4-0CF3-538A-23903573BA43}"/>
              </a:ext>
            </a:extLst>
          </p:cNvPr>
          <p:cNvSpPr>
            <a:spLocks noGrp="1"/>
          </p:cNvSpPr>
          <p:nvPr>
            <p:ph type="title"/>
          </p:nvPr>
        </p:nvSpPr>
        <p:spPr>
          <a:xfrm>
            <a:off x="2020824" y="1591056"/>
            <a:ext cx="8055864" cy="3127248"/>
          </a:xfrm>
        </p:spPr>
        <p:txBody>
          <a:bodyPr lIns="0" tIns="0" rIns="0" bIns="0" anchor="t">
            <a:noAutofit/>
          </a:bodyPr>
          <a:lstStyle>
            <a:lvl1pPr algn="ctr">
              <a:defRPr sz="5500" baseline="0">
                <a:ln w="15875">
                  <a:solidFill>
                    <a:schemeClr val="accent1"/>
                  </a:solidFill>
                </a:ln>
              </a:defRPr>
            </a:lvl1pPr>
          </a:lstStyle>
          <a:p>
            <a:r>
              <a:rPr lang="en-US"/>
              <a:t>Click to edit Master title style</a:t>
            </a:r>
          </a:p>
        </p:txBody>
      </p:sp>
      <p:pic>
        <p:nvPicPr>
          <p:cNvPr id="12" name="Graphic 6" descr="Open quotation mark outline">
            <a:extLst>
              <a:ext uri="{FF2B5EF4-FFF2-40B4-BE49-F238E27FC236}">
                <a16:creationId xmlns:a16="http://schemas.microsoft.com/office/drawing/2014/main" id="{827EAF0A-A165-45C2-7F1B-61B5C38C43C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6875" y="-1"/>
            <a:ext cx="1602058" cy="1592765"/>
          </a:xfrm>
          <a:prstGeom prst="rect">
            <a:avLst/>
          </a:prstGeom>
        </p:spPr>
      </p:pic>
      <p:pic>
        <p:nvPicPr>
          <p:cNvPr id="13" name="Graphic 6" descr="Open quotation mark outline">
            <a:extLst>
              <a:ext uri="{FF2B5EF4-FFF2-40B4-BE49-F238E27FC236}">
                <a16:creationId xmlns:a16="http://schemas.microsoft.com/office/drawing/2014/main" id="{1B0A1E52-4B54-E702-39EA-2FDB431230E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23068" y="5190808"/>
            <a:ext cx="1602058" cy="1592765"/>
          </a:xfrm>
          <a:prstGeom prst="rect">
            <a:avLst/>
          </a:prstGeom>
        </p:spPr>
      </p:pic>
      <p:sp>
        <p:nvSpPr>
          <p:cNvPr id="14" name="Subtitle 2">
            <a:extLst>
              <a:ext uri="{FF2B5EF4-FFF2-40B4-BE49-F238E27FC236}">
                <a16:creationId xmlns:a16="http://schemas.microsoft.com/office/drawing/2014/main" id="{155AF48D-93E9-E6EC-EAC5-B732F28C4F1A}"/>
              </a:ext>
            </a:extLst>
          </p:cNvPr>
          <p:cNvSpPr>
            <a:spLocks noGrp="1"/>
          </p:cNvSpPr>
          <p:nvPr>
            <p:ph type="subTitle" idx="1"/>
          </p:nvPr>
        </p:nvSpPr>
        <p:spPr>
          <a:xfrm>
            <a:off x="2660904" y="4727448"/>
            <a:ext cx="6766560" cy="1591056"/>
          </a:xfrm>
        </p:spPr>
        <p:txBody>
          <a:bodyPr lIns="91440" tIns="45720" rIns="91440" bIns="45720" anchor="ctr">
            <a:noAutofit/>
          </a:bodyPr>
          <a:lstStyle>
            <a:lvl1pPr marL="0" indent="0" algn="ctr">
              <a:spcBef>
                <a:spcPts val="0"/>
              </a:spcBef>
              <a:buNone/>
              <a:defRPr sz="2400" b="1"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464574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82131924-67CB-28AA-2CD5-687CBCB44E3A}"/>
              </a:ext>
            </a:extLst>
          </p:cNvPr>
          <p:cNvSpPr>
            <a:spLocks noGrp="1"/>
          </p:cNvSpPr>
          <p:nvPr>
            <p:ph type="pic" sz="quarter" idx="12"/>
          </p:nvPr>
        </p:nvSpPr>
        <p:spPr>
          <a:xfrm>
            <a:off x="752506" y="2908712"/>
            <a:ext cx="2331720" cy="2167128"/>
          </a:xfrm>
          <a:custGeom>
            <a:avLst/>
            <a:gdLst>
              <a:gd name="connsiteX0" fmla="*/ 535282 w 2324226"/>
              <a:gd name="connsiteY0" fmla="*/ 0 h 2141126"/>
              <a:gd name="connsiteX1" fmla="*/ 2324226 w 2324226"/>
              <a:gd name="connsiteY1" fmla="*/ 0 h 2141126"/>
              <a:gd name="connsiteX2" fmla="*/ 2324226 w 2324226"/>
              <a:gd name="connsiteY2" fmla="*/ 4 h 2141126"/>
              <a:gd name="connsiteX3" fmla="*/ 1788946 w 2324226"/>
              <a:gd name="connsiteY3" fmla="*/ 2141126 h 2141126"/>
              <a:gd name="connsiteX4" fmla="*/ 0 w 2324226"/>
              <a:gd name="connsiteY4" fmla="*/ 2141126 h 2141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226" h="2141126">
                <a:moveTo>
                  <a:pt x="535282" y="0"/>
                </a:moveTo>
                <a:lnTo>
                  <a:pt x="2324226" y="0"/>
                </a:lnTo>
                <a:lnTo>
                  <a:pt x="2324226" y="4"/>
                </a:lnTo>
                <a:lnTo>
                  <a:pt x="1788946" y="2141126"/>
                </a:lnTo>
                <a:lnTo>
                  <a:pt x="0" y="2141126"/>
                </a:lnTo>
                <a:close/>
              </a:path>
            </a:pathLst>
          </a:custGeom>
        </p:spPr>
        <p:txBody>
          <a:bodyPr wrap="square" anchor="ctr">
            <a:noAutofit/>
          </a:bodyPr>
          <a:lstStyle>
            <a:lvl1pPr marL="0" indent="0" algn="ctr">
              <a:buNone/>
              <a:defRPr sz="1000"/>
            </a:lvl1pPr>
          </a:lstStyle>
          <a:p>
            <a:r>
              <a:rPr lang="en-US"/>
              <a:t>Click icon to add picture</a:t>
            </a:r>
          </a:p>
        </p:txBody>
      </p:sp>
      <p:sp>
        <p:nvSpPr>
          <p:cNvPr id="2" name="Title 1">
            <a:extLst>
              <a:ext uri="{FF2B5EF4-FFF2-40B4-BE49-F238E27FC236}">
                <a16:creationId xmlns:a16="http://schemas.microsoft.com/office/drawing/2014/main" id="{D49B2FAB-5DFD-93F0-4BFE-135A8C339BB2}"/>
              </a:ext>
            </a:extLst>
          </p:cNvPr>
          <p:cNvSpPr>
            <a:spLocks noGrp="1"/>
          </p:cNvSpPr>
          <p:nvPr>
            <p:ph type="title"/>
          </p:nvPr>
        </p:nvSpPr>
        <p:spPr>
          <a:xfrm>
            <a:off x="630936" y="713232"/>
            <a:ext cx="5468112" cy="1435608"/>
          </a:xfrm>
        </p:spPr>
        <p:txBody>
          <a:bodyPr lIns="0" tIns="0" rIns="0" bIns="0" anchor="t">
            <a:noAutofit/>
          </a:bodyPr>
          <a:lstStyle>
            <a:lvl1pPr>
              <a:defRPr sz="5500" cap="all" baseline="0">
                <a:ln w="15875">
                  <a:noFill/>
                </a:ln>
                <a:solidFill>
                  <a:schemeClr val="accent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B5FE009C-9966-E783-9CB7-DEB9BFA1706F}"/>
              </a:ext>
            </a:extLst>
          </p:cNvPr>
          <p:cNvSpPr>
            <a:spLocks noGrp="1"/>
          </p:cNvSpPr>
          <p:nvPr>
            <p:ph type="ftr" sz="quarter" idx="10"/>
          </p:nvPr>
        </p:nvSpPr>
        <p:spPr/>
        <p:txBody>
          <a:bodyPr>
            <a:noAutofit/>
          </a:bodyPr>
          <a:lstStyle/>
          <a:p>
            <a:r>
              <a:rPr lang="en-US"/>
              <a:t>Fitness Presentation</a:t>
            </a:r>
          </a:p>
        </p:txBody>
      </p:sp>
      <p:sp>
        <p:nvSpPr>
          <p:cNvPr id="4" name="Slide Number Placeholder 3">
            <a:extLst>
              <a:ext uri="{FF2B5EF4-FFF2-40B4-BE49-F238E27FC236}">
                <a16:creationId xmlns:a16="http://schemas.microsoft.com/office/drawing/2014/main" id="{855C623F-3EFD-A383-6EFD-529A7DF5FEAA}"/>
              </a:ext>
            </a:extLst>
          </p:cNvPr>
          <p:cNvSpPr>
            <a:spLocks noGrp="1"/>
          </p:cNvSpPr>
          <p:nvPr>
            <p:ph type="sldNum" sz="quarter" idx="11"/>
          </p:nvPr>
        </p:nvSpPr>
        <p:spPr/>
        <p:txBody>
          <a:bodyPr>
            <a:noAutofit/>
          </a:bodyPr>
          <a:lstStyle/>
          <a:p>
            <a:fld id="{294A09A9-5501-47C1-A89A-A340965A2BE2}" type="slidenum">
              <a:rPr lang="en-US" smtClean="0"/>
              <a:pPr/>
              <a:t>‹#›</a:t>
            </a:fld>
            <a:endParaRPr lang="en-US"/>
          </a:p>
        </p:txBody>
      </p:sp>
      <p:sp>
        <p:nvSpPr>
          <p:cNvPr id="5" name="Parallelogram 4">
            <a:extLst>
              <a:ext uri="{FF2B5EF4-FFF2-40B4-BE49-F238E27FC236}">
                <a16:creationId xmlns:a16="http://schemas.microsoft.com/office/drawing/2014/main" id="{7F325E0F-FFBB-4476-43B8-9D2D928EFE7D}"/>
              </a:ext>
            </a:extLst>
          </p:cNvPr>
          <p:cNvSpPr/>
          <p:nvPr userDrawn="1"/>
        </p:nvSpPr>
        <p:spPr>
          <a:xfrm>
            <a:off x="6344362" y="2985550"/>
            <a:ext cx="2353405" cy="2162266"/>
          </a:xfrm>
          <a:prstGeom prst="parallelogram">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6" name="Parallelogram 5">
            <a:extLst>
              <a:ext uri="{FF2B5EF4-FFF2-40B4-BE49-F238E27FC236}">
                <a16:creationId xmlns:a16="http://schemas.microsoft.com/office/drawing/2014/main" id="{F4081149-7668-2C87-E43C-4412E70F4A91}"/>
              </a:ext>
            </a:extLst>
          </p:cNvPr>
          <p:cNvSpPr/>
          <p:nvPr userDrawn="1"/>
        </p:nvSpPr>
        <p:spPr>
          <a:xfrm>
            <a:off x="9189299" y="2985550"/>
            <a:ext cx="2353405" cy="2162266"/>
          </a:xfrm>
          <a:prstGeom prst="parallelogram">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7" name="Parallelogram 6">
            <a:extLst>
              <a:ext uri="{FF2B5EF4-FFF2-40B4-BE49-F238E27FC236}">
                <a16:creationId xmlns:a16="http://schemas.microsoft.com/office/drawing/2014/main" id="{492E5EB0-A658-029E-D5D0-BCE1574A221C}"/>
              </a:ext>
            </a:extLst>
          </p:cNvPr>
          <p:cNvSpPr/>
          <p:nvPr userDrawn="1"/>
        </p:nvSpPr>
        <p:spPr>
          <a:xfrm>
            <a:off x="654488" y="2985550"/>
            <a:ext cx="2353405" cy="2162266"/>
          </a:xfrm>
          <a:prstGeom prst="parallelogram">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Parallelogram 7">
            <a:extLst>
              <a:ext uri="{FF2B5EF4-FFF2-40B4-BE49-F238E27FC236}">
                <a16:creationId xmlns:a16="http://schemas.microsoft.com/office/drawing/2014/main" id="{941C4C8C-CA8B-DF1C-4CE4-72AA201276FD}"/>
              </a:ext>
            </a:extLst>
          </p:cNvPr>
          <p:cNvSpPr/>
          <p:nvPr userDrawn="1"/>
        </p:nvSpPr>
        <p:spPr>
          <a:xfrm>
            <a:off x="3499425" y="2985550"/>
            <a:ext cx="2353405" cy="2162266"/>
          </a:xfrm>
          <a:prstGeom prst="parallelogram">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Picture Placeholder 14">
            <a:extLst>
              <a:ext uri="{FF2B5EF4-FFF2-40B4-BE49-F238E27FC236}">
                <a16:creationId xmlns:a16="http://schemas.microsoft.com/office/drawing/2014/main" id="{090C1AB6-97D1-A546-4CDB-581820C3721E}"/>
              </a:ext>
            </a:extLst>
          </p:cNvPr>
          <p:cNvSpPr>
            <a:spLocks noGrp="1"/>
          </p:cNvSpPr>
          <p:nvPr>
            <p:ph type="pic" sz="quarter" idx="13"/>
          </p:nvPr>
        </p:nvSpPr>
        <p:spPr>
          <a:xfrm>
            <a:off x="3595391" y="2908712"/>
            <a:ext cx="2331720" cy="2167128"/>
          </a:xfrm>
          <a:custGeom>
            <a:avLst/>
            <a:gdLst>
              <a:gd name="connsiteX0" fmla="*/ 535282 w 2324226"/>
              <a:gd name="connsiteY0" fmla="*/ 0 h 2141126"/>
              <a:gd name="connsiteX1" fmla="*/ 2324226 w 2324226"/>
              <a:gd name="connsiteY1" fmla="*/ 0 h 2141126"/>
              <a:gd name="connsiteX2" fmla="*/ 2324226 w 2324226"/>
              <a:gd name="connsiteY2" fmla="*/ 4 h 2141126"/>
              <a:gd name="connsiteX3" fmla="*/ 1788946 w 2324226"/>
              <a:gd name="connsiteY3" fmla="*/ 2141126 h 2141126"/>
              <a:gd name="connsiteX4" fmla="*/ 0 w 2324226"/>
              <a:gd name="connsiteY4" fmla="*/ 2141126 h 2141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226" h="2141126">
                <a:moveTo>
                  <a:pt x="535282" y="0"/>
                </a:moveTo>
                <a:lnTo>
                  <a:pt x="2324226" y="0"/>
                </a:lnTo>
                <a:lnTo>
                  <a:pt x="2324226" y="4"/>
                </a:lnTo>
                <a:lnTo>
                  <a:pt x="1788946" y="2141126"/>
                </a:lnTo>
                <a:lnTo>
                  <a:pt x="0" y="2141126"/>
                </a:lnTo>
                <a:close/>
              </a:path>
            </a:pathLst>
          </a:custGeom>
        </p:spPr>
        <p:txBody>
          <a:bodyPr wrap="square" anchor="ctr">
            <a:noAutofit/>
          </a:bodyPr>
          <a:lstStyle>
            <a:lvl1pPr marL="0" indent="0" algn="ctr">
              <a:buNone/>
              <a:defRPr sz="1000"/>
            </a:lvl1pPr>
          </a:lstStyle>
          <a:p>
            <a:r>
              <a:rPr lang="en-US"/>
              <a:t>Click icon to add picture</a:t>
            </a:r>
          </a:p>
        </p:txBody>
      </p:sp>
      <p:sp>
        <p:nvSpPr>
          <p:cNvPr id="16" name="Picture Placeholder 15">
            <a:extLst>
              <a:ext uri="{FF2B5EF4-FFF2-40B4-BE49-F238E27FC236}">
                <a16:creationId xmlns:a16="http://schemas.microsoft.com/office/drawing/2014/main" id="{F551A569-6887-AF4A-69C0-04FEFAB0B435}"/>
              </a:ext>
            </a:extLst>
          </p:cNvPr>
          <p:cNvSpPr>
            <a:spLocks noGrp="1"/>
          </p:cNvSpPr>
          <p:nvPr>
            <p:ph type="pic" sz="quarter" idx="14"/>
          </p:nvPr>
        </p:nvSpPr>
        <p:spPr>
          <a:xfrm>
            <a:off x="6438276" y="2908712"/>
            <a:ext cx="2331720" cy="2167128"/>
          </a:xfrm>
          <a:custGeom>
            <a:avLst/>
            <a:gdLst>
              <a:gd name="connsiteX0" fmla="*/ 535282 w 2324226"/>
              <a:gd name="connsiteY0" fmla="*/ 0 h 2141126"/>
              <a:gd name="connsiteX1" fmla="*/ 2324226 w 2324226"/>
              <a:gd name="connsiteY1" fmla="*/ 0 h 2141126"/>
              <a:gd name="connsiteX2" fmla="*/ 2324226 w 2324226"/>
              <a:gd name="connsiteY2" fmla="*/ 4 h 2141126"/>
              <a:gd name="connsiteX3" fmla="*/ 1788946 w 2324226"/>
              <a:gd name="connsiteY3" fmla="*/ 2141126 h 2141126"/>
              <a:gd name="connsiteX4" fmla="*/ 0 w 2324226"/>
              <a:gd name="connsiteY4" fmla="*/ 2141126 h 2141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226" h="2141126">
                <a:moveTo>
                  <a:pt x="535282" y="0"/>
                </a:moveTo>
                <a:lnTo>
                  <a:pt x="2324226" y="0"/>
                </a:lnTo>
                <a:lnTo>
                  <a:pt x="2324226" y="4"/>
                </a:lnTo>
                <a:lnTo>
                  <a:pt x="1788946" y="2141126"/>
                </a:lnTo>
                <a:lnTo>
                  <a:pt x="0" y="2141126"/>
                </a:lnTo>
                <a:close/>
              </a:path>
            </a:pathLst>
          </a:custGeom>
        </p:spPr>
        <p:txBody>
          <a:bodyPr wrap="square" anchor="ctr">
            <a:noAutofit/>
          </a:bodyPr>
          <a:lstStyle>
            <a:lvl1pPr marL="0" indent="0" algn="ctr">
              <a:buNone/>
              <a:defRPr sz="1000"/>
            </a:lvl1pPr>
          </a:lstStyle>
          <a:p>
            <a:r>
              <a:rPr lang="en-US"/>
              <a:t>Click icon to add picture</a:t>
            </a:r>
          </a:p>
        </p:txBody>
      </p:sp>
      <p:sp>
        <p:nvSpPr>
          <p:cNvPr id="17" name="Picture Placeholder 16">
            <a:extLst>
              <a:ext uri="{FF2B5EF4-FFF2-40B4-BE49-F238E27FC236}">
                <a16:creationId xmlns:a16="http://schemas.microsoft.com/office/drawing/2014/main" id="{2A43DE41-07D6-C365-F274-A56FE59E1C39}"/>
              </a:ext>
            </a:extLst>
          </p:cNvPr>
          <p:cNvSpPr>
            <a:spLocks noGrp="1"/>
          </p:cNvSpPr>
          <p:nvPr>
            <p:ph type="pic" sz="quarter" idx="15"/>
          </p:nvPr>
        </p:nvSpPr>
        <p:spPr>
          <a:xfrm>
            <a:off x="9281160" y="2908712"/>
            <a:ext cx="2331720" cy="2167128"/>
          </a:xfrm>
          <a:custGeom>
            <a:avLst/>
            <a:gdLst>
              <a:gd name="connsiteX0" fmla="*/ 535282 w 2324226"/>
              <a:gd name="connsiteY0" fmla="*/ 0 h 2141126"/>
              <a:gd name="connsiteX1" fmla="*/ 2324226 w 2324226"/>
              <a:gd name="connsiteY1" fmla="*/ 0 h 2141126"/>
              <a:gd name="connsiteX2" fmla="*/ 2324226 w 2324226"/>
              <a:gd name="connsiteY2" fmla="*/ 4 h 2141126"/>
              <a:gd name="connsiteX3" fmla="*/ 1788946 w 2324226"/>
              <a:gd name="connsiteY3" fmla="*/ 2141126 h 2141126"/>
              <a:gd name="connsiteX4" fmla="*/ 0 w 2324226"/>
              <a:gd name="connsiteY4" fmla="*/ 2141126 h 2141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226" h="2141126">
                <a:moveTo>
                  <a:pt x="535282" y="0"/>
                </a:moveTo>
                <a:lnTo>
                  <a:pt x="2324226" y="0"/>
                </a:lnTo>
                <a:lnTo>
                  <a:pt x="2324226" y="4"/>
                </a:lnTo>
                <a:lnTo>
                  <a:pt x="1788946" y="2141126"/>
                </a:lnTo>
                <a:lnTo>
                  <a:pt x="0" y="2141126"/>
                </a:lnTo>
                <a:close/>
              </a:path>
            </a:pathLst>
          </a:custGeom>
        </p:spPr>
        <p:txBody>
          <a:bodyPr wrap="square" anchor="ctr">
            <a:noAutofit/>
          </a:bodyPr>
          <a:lstStyle>
            <a:lvl1pPr marL="0" indent="0" algn="ctr">
              <a:buNone/>
              <a:defRPr sz="1000"/>
            </a:lvl1pPr>
          </a:lstStyle>
          <a:p>
            <a:r>
              <a:rPr lang="en-US"/>
              <a:t>Click icon to add picture</a:t>
            </a:r>
          </a:p>
        </p:txBody>
      </p:sp>
      <p:sp>
        <p:nvSpPr>
          <p:cNvPr id="18" name="Text Placeholder 11">
            <a:extLst>
              <a:ext uri="{FF2B5EF4-FFF2-40B4-BE49-F238E27FC236}">
                <a16:creationId xmlns:a16="http://schemas.microsoft.com/office/drawing/2014/main" id="{34C40CC6-4591-55BF-FD47-0E28F9C831BE}"/>
              </a:ext>
            </a:extLst>
          </p:cNvPr>
          <p:cNvSpPr>
            <a:spLocks noGrp="1"/>
          </p:cNvSpPr>
          <p:nvPr>
            <p:ph type="body" sz="quarter" idx="16"/>
          </p:nvPr>
        </p:nvSpPr>
        <p:spPr>
          <a:xfrm>
            <a:off x="621792" y="5422392"/>
            <a:ext cx="2340864" cy="274320"/>
          </a:xfrm>
        </p:spPr>
        <p:txBody>
          <a:bodyPr lIns="0" tIns="0" rIns="0" bIns="0" anchor="t">
            <a:noAutofit/>
          </a:bodyPr>
          <a:lstStyle>
            <a:lvl1pPr marL="0" indent="0" algn="l">
              <a:lnSpc>
                <a:spcPct val="100000"/>
              </a:lnSpc>
              <a:spcBef>
                <a:spcPts val="0"/>
              </a:spcBef>
              <a:buFont typeface="Arial" panose="020B0604020202020204" pitchFamily="34" charset="0"/>
              <a:buNone/>
              <a:defRPr sz="1600" b="1" cap="all" spc="100" baseline="0">
                <a:latin typeface="+mn-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F450C7AB-27EC-6384-E4E4-3C73E497DB01}"/>
              </a:ext>
            </a:extLst>
          </p:cNvPr>
          <p:cNvSpPr>
            <a:spLocks noGrp="1"/>
          </p:cNvSpPr>
          <p:nvPr>
            <p:ph type="body" sz="quarter" idx="17"/>
          </p:nvPr>
        </p:nvSpPr>
        <p:spPr>
          <a:xfrm>
            <a:off x="621792" y="5733288"/>
            <a:ext cx="2340864" cy="274638"/>
          </a:xfrm>
        </p:spPr>
        <p:txBody>
          <a:bodyPr lIns="0" tIns="0" rIns="0" bIns="0" anchor="t">
            <a:noAutofit/>
          </a:bodyPr>
          <a:lstStyle>
            <a:lvl1pPr marL="0" indent="0" algn="l">
              <a:lnSpc>
                <a:spcPct val="100000"/>
              </a:lnSpc>
              <a:spcBef>
                <a:spcPts val="0"/>
              </a:spcBef>
              <a:buFont typeface="Arial" panose="020B0604020202020204" pitchFamily="34" charset="0"/>
              <a:buNone/>
              <a:defRPr sz="1400" spc="80" baseline="0"/>
            </a:lvl1pPr>
          </a:lstStyle>
          <a:p>
            <a:pPr lvl="0"/>
            <a:r>
              <a:rPr lang="en-US"/>
              <a:t>Click to edit Master text styles</a:t>
            </a:r>
          </a:p>
        </p:txBody>
      </p:sp>
      <p:sp>
        <p:nvSpPr>
          <p:cNvPr id="20" name="Text Placeholder 11">
            <a:extLst>
              <a:ext uri="{FF2B5EF4-FFF2-40B4-BE49-F238E27FC236}">
                <a16:creationId xmlns:a16="http://schemas.microsoft.com/office/drawing/2014/main" id="{1F12C028-16B0-8E76-94E3-D70BAA13B706}"/>
              </a:ext>
            </a:extLst>
          </p:cNvPr>
          <p:cNvSpPr>
            <a:spLocks noGrp="1"/>
          </p:cNvSpPr>
          <p:nvPr>
            <p:ph type="body" sz="quarter" idx="18"/>
          </p:nvPr>
        </p:nvSpPr>
        <p:spPr>
          <a:xfrm>
            <a:off x="3465576" y="5422392"/>
            <a:ext cx="2340864" cy="274320"/>
          </a:xfrm>
        </p:spPr>
        <p:txBody>
          <a:bodyPr lIns="0" tIns="0" rIns="0" bIns="0" anchor="t">
            <a:noAutofit/>
          </a:bodyPr>
          <a:lstStyle>
            <a:lvl1pPr marL="0" indent="0" algn="l">
              <a:lnSpc>
                <a:spcPct val="100000"/>
              </a:lnSpc>
              <a:spcBef>
                <a:spcPts val="0"/>
              </a:spcBef>
              <a:buFont typeface="Arial" panose="020B0604020202020204" pitchFamily="34" charset="0"/>
              <a:buNone/>
              <a:defRPr sz="1600" b="1" cap="all" spc="100" baseline="0">
                <a:latin typeface="+mn-lt"/>
              </a:defRPr>
            </a:lvl1pPr>
          </a:lstStyle>
          <a:p>
            <a:pPr lvl="0"/>
            <a:r>
              <a:rPr lang="en-US"/>
              <a:t>Click to edit Master text styles</a:t>
            </a:r>
          </a:p>
        </p:txBody>
      </p:sp>
      <p:sp>
        <p:nvSpPr>
          <p:cNvPr id="21" name="Text Placeholder 11">
            <a:extLst>
              <a:ext uri="{FF2B5EF4-FFF2-40B4-BE49-F238E27FC236}">
                <a16:creationId xmlns:a16="http://schemas.microsoft.com/office/drawing/2014/main" id="{B9FC0685-4E19-6701-97D2-E725CD514DB8}"/>
              </a:ext>
            </a:extLst>
          </p:cNvPr>
          <p:cNvSpPr>
            <a:spLocks noGrp="1"/>
          </p:cNvSpPr>
          <p:nvPr>
            <p:ph type="body" sz="quarter" idx="19"/>
          </p:nvPr>
        </p:nvSpPr>
        <p:spPr>
          <a:xfrm>
            <a:off x="3465576" y="5733288"/>
            <a:ext cx="2340864" cy="274638"/>
          </a:xfrm>
        </p:spPr>
        <p:txBody>
          <a:bodyPr lIns="0" tIns="0" rIns="0" bIns="0" anchor="t">
            <a:noAutofit/>
          </a:bodyPr>
          <a:lstStyle>
            <a:lvl1pPr marL="0" indent="0" algn="l">
              <a:lnSpc>
                <a:spcPct val="100000"/>
              </a:lnSpc>
              <a:spcBef>
                <a:spcPts val="0"/>
              </a:spcBef>
              <a:buFont typeface="Arial" panose="020B0604020202020204" pitchFamily="34" charset="0"/>
              <a:buNone/>
              <a:defRPr sz="1400" spc="80" baseline="0"/>
            </a:lvl1pPr>
          </a:lstStyle>
          <a:p>
            <a:pPr lvl="0"/>
            <a:r>
              <a:rPr lang="en-US"/>
              <a:t>Click to edit Master text styles</a:t>
            </a:r>
          </a:p>
        </p:txBody>
      </p:sp>
      <p:sp>
        <p:nvSpPr>
          <p:cNvPr id="22" name="Text Placeholder 11">
            <a:extLst>
              <a:ext uri="{FF2B5EF4-FFF2-40B4-BE49-F238E27FC236}">
                <a16:creationId xmlns:a16="http://schemas.microsoft.com/office/drawing/2014/main" id="{B32DF73F-AB65-F574-3868-8473DFC2A7B7}"/>
              </a:ext>
            </a:extLst>
          </p:cNvPr>
          <p:cNvSpPr>
            <a:spLocks noGrp="1"/>
          </p:cNvSpPr>
          <p:nvPr>
            <p:ph type="body" sz="quarter" idx="20"/>
          </p:nvPr>
        </p:nvSpPr>
        <p:spPr>
          <a:xfrm>
            <a:off x="6309360" y="5422392"/>
            <a:ext cx="2340864" cy="274320"/>
          </a:xfrm>
        </p:spPr>
        <p:txBody>
          <a:bodyPr lIns="0" tIns="0" rIns="0" bIns="0" anchor="t">
            <a:noAutofit/>
          </a:bodyPr>
          <a:lstStyle>
            <a:lvl1pPr marL="0" indent="0" algn="l">
              <a:lnSpc>
                <a:spcPct val="100000"/>
              </a:lnSpc>
              <a:spcBef>
                <a:spcPts val="0"/>
              </a:spcBef>
              <a:buFont typeface="Arial" panose="020B0604020202020204" pitchFamily="34" charset="0"/>
              <a:buNone/>
              <a:defRPr sz="1600" b="1" cap="all" spc="100" baseline="0">
                <a:latin typeface="+mn-lt"/>
              </a:defRPr>
            </a:lvl1pPr>
          </a:lstStyle>
          <a:p>
            <a:pPr lvl="0"/>
            <a:r>
              <a:rPr lang="en-US"/>
              <a:t>Click to edit Master text styles</a:t>
            </a:r>
          </a:p>
        </p:txBody>
      </p:sp>
      <p:sp>
        <p:nvSpPr>
          <p:cNvPr id="23" name="Text Placeholder 11">
            <a:extLst>
              <a:ext uri="{FF2B5EF4-FFF2-40B4-BE49-F238E27FC236}">
                <a16:creationId xmlns:a16="http://schemas.microsoft.com/office/drawing/2014/main" id="{7AE61294-AE0F-FD37-A192-24B9AED9E7FA}"/>
              </a:ext>
            </a:extLst>
          </p:cNvPr>
          <p:cNvSpPr>
            <a:spLocks noGrp="1"/>
          </p:cNvSpPr>
          <p:nvPr>
            <p:ph type="body" sz="quarter" idx="21"/>
          </p:nvPr>
        </p:nvSpPr>
        <p:spPr>
          <a:xfrm>
            <a:off x="6309360" y="5733288"/>
            <a:ext cx="2340864" cy="274638"/>
          </a:xfrm>
        </p:spPr>
        <p:txBody>
          <a:bodyPr lIns="0" tIns="0" rIns="0" bIns="0" anchor="t">
            <a:noAutofit/>
          </a:bodyPr>
          <a:lstStyle>
            <a:lvl1pPr marL="0" indent="0" algn="l">
              <a:lnSpc>
                <a:spcPct val="100000"/>
              </a:lnSpc>
              <a:spcBef>
                <a:spcPts val="0"/>
              </a:spcBef>
              <a:buFont typeface="Arial" panose="020B0604020202020204" pitchFamily="34" charset="0"/>
              <a:buNone/>
              <a:defRPr sz="1400" spc="80" baseline="0"/>
            </a:lvl1pPr>
          </a:lstStyle>
          <a:p>
            <a:pPr lvl="0"/>
            <a:r>
              <a:rPr lang="en-US"/>
              <a:t>Click to edit Master text styles</a:t>
            </a:r>
          </a:p>
        </p:txBody>
      </p:sp>
      <p:sp>
        <p:nvSpPr>
          <p:cNvPr id="24" name="Text Placeholder 11">
            <a:extLst>
              <a:ext uri="{FF2B5EF4-FFF2-40B4-BE49-F238E27FC236}">
                <a16:creationId xmlns:a16="http://schemas.microsoft.com/office/drawing/2014/main" id="{A9811CA8-206B-8729-28D2-11B5F8275785}"/>
              </a:ext>
            </a:extLst>
          </p:cNvPr>
          <p:cNvSpPr>
            <a:spLocks noGrp="1"/>
          </p:cNvSpPr>
          <p:nvPr>
            <p:ph type="body" sz="quarter" idx="22"/>
          </p:nvPr>
        </p:nvSpPr>
        <p:spPr>
          <a:xfrm>
            <a:off x="9153144" y="5422392"/>
            <a:ext cx="2340864" cy="274320"/>
          </a:xfrm>
        </p:spPr>
        <p:txBody>
          <a:bodyPr lIns="0" tIns="0" rIns="0" bIns="0" anchor="t">
            <a:noAutofit/>
          </a:bodyPr>
          <a:lstStyle>
            <a:lvl1pPr marL="0" indent="0" algn="l">
              <a:lnSpc>
                <a:spcPct val="100000"/>
              </a:lnSpc>
              <a:spcBef>
                <a:spcPts val="0"/>
              </a:spcBef>
              <a:buFont typeface="Arial" panose="020B0604020202020204" pitchFamily="34" charset="0"/>
              <a:buNone/>
              <a:defRPr sz="1600" b="1" cap="all" spc="100" baseline="0">
                <a:latin typeface="+mn-lt"/>
              </a:defRPr>
            </a:lvl1pPr>
          </a:lstStyle>
          <a:p>
            <a:pPr lvl="0"/>
            <a:r>
              <a:rPr lang="en-US"/>
              <a:t>Click to edit Master text styles</a:t>
            </a:r>
          </a:p>
        </p:txBody>
      </p:sp>
      <p:sp>
        <p:nvSpPr>
          <p:cNvPr id="25" name="Text Placeholder 11">
            <a:extLst>
              <a:ext uri="{FF2B5EF4-FFF2-40B4-BE49-F238E27FC236}">
                <a16:creationId xmlns:a16="http://schemas.microsoft.com/office/drawing/2014/main" id="{EC9E02F9-887E-4842-4BDD-DE7C0B25BAE2}"/>
              </a:ext>
            </a:extLst>
          </p:cNvPr>
          <p:cNvSpPr>
            <a:spLocks noGrp="1"/>
          </p:cNvSpPr>
          <p:nvPr>
            <p:ph type="body" sz="quarter" idx="23"/>
          </p:nvPr>
        </p:nvSpPr>
        <p:spPr>
          <a:xfrm>
            <a:off x="9153144" y="5733288"/>
            <a:ext cx="2340864" cy="274638"/>
          </a:xfrm>
        </p:spPr>
        <p:txBody>
          <a:bodyPr lIns="0" tIns="0" rIns="0" bIns="0" anchor="t">
            <a:noAutofit/>
          </a:bodyPr>
          <a:lstStyle>
            <a:lvl1pPr marL="0" indent="0" algn="l">
              <a:lnSpc>
                <a:spcPct val="100000"/>
              </a:lnSpc>
              <a:spcBef>
                <a:spcPts val="0"/>
              </a:spcBef>
              <a:buFont typeface="Arial" panose="020B0604020202020204" pitchFamily="34" charset="0"/>
              <a:buNone/>
              <a:defRPr sz="1400" spc="80" baseline="0"/>
            </a:lvl1pPr>
          </a:lstStyle>
          <a:p>
            <a:pPr lvl="0"/>
            <a:r>
              <a:rPr lang="en-US"/>
              <a:t>Click to edit Master text styles</a:t>
            </a:r>
          </a:p>
        </p:txBody>
      </p:sp>
    </p:spTree>
    <p:extLst>
      <p:ext uri="{BB962C8B-B14F-4D97-AF65-F5344CB8AC3E}">
        <p14:creationId xmlns:p14="http://schemas.microsoft.com/office/powerpoint/2010/main" val="696507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42" name="Picture Placeholder 41">
            <a:extLst>
              <a:ext uri="{FF2B5EF4-FFF2-40B4-BE49-F238E27FC236}">
                <a16:creationId xmlns:a16="http://schemas.microsoft.com/office/drawing/2014/main" id="{8CD08B2E-1A27-1339-B056-40F503A020D3}"/>
              </a:ext>
            </a:extLst>
          </p:cNvPr>
          <p:cNvSpPr>
            <a:spLocks noGrp="1"/>
          </p:cNvSpPr>
          <p:nvPr>
            <p:ph type="pic" sz="quarter" idx="12"/>
          </p:nvPr>
        </p:nvSpPr>
        <p:spPr>
          <a:xfrm>
            <a:off x="848178" y="2509858"/>
            <a:ext cx="1969645" cy="913884"/>
          </a:xfrm>
          <a:custGeom>
            <a:avLst/>
            <a:gdLst>
              <a:gd name="connsiteX0" fmla="*/ 228471 w 1969645"/>
              <a:gd name="connsiteY0" fmla="*/ 0 h 913884"/>
              <a:gd name="connsiteX1" fmla="*/ 1969645 w 1969645"/>
              <a:gd name="connsiteY1" fmla="*/ 0 h 913884"/>
              <a:gd name="connsiteX2" fmla="*/ 1741174 w 1969645"/>
              <a:gd name="connsiteY2" fmla="*/ 913884 h 913884"/>
              <a:gd name="connsiteX3" fmla="*/ 0 w 1969645"/>
              <a:gd name="connsiteY3" fmla="*/ 913884 h 913884"/>
            </a:gdLst>
            <a:ahLst/>
            <a:cxnLst>
              <a:cxn ang="0">
                <a:pos x="connsiteX0" y="connsiteY0"/>
              </a:cxn>
              <a:cxn ang="0">
                <a:pos x="connsiteX1" y="connsiteY1"/>
              </a:cxn>
              <a:cxn ang="0">
                <a:pos x="connsiteX2" y="connsiteY2"/>
              </a:cxn>
              <a:cxn ang="0">
                <a:pos x="connsiteX3" y="connsiteY3"/>
              </a:cxn>
            </a:cxnLst>
            <a:rect l="l" t="t" r="r" b="b"/>
            <a:pathLst>
              <a:path w="1969645" h="913884">
                <a:moveTo>
                  <a:pt x="228471" y="0"/>
                </a:moveTo>
                <a:lnTo>
                  <a:pt x="1969645" y="0"/>
                </a:lnTo>
                <a:lnTo>
                  <a:pt x="1741174" y="913884"/>
                </a:lnTo>
                <a:lnTo>
                  <a:pt x="0" y="913884"/>
                </a:lnTo>
                <a:close/>
              </a:path>
            </a:pathLst>
          </a:custGeom>
        </p:spPr>
        <p:txBody>
          <a:bodyPr wrap="square" anchor="ctr">
            <a:noAutofit/>
          </a:bodyPr>
          <a:lstStyle>
            <a:lvl1pPr marL="0" indent="0" algn="ctr">
              <a:buNone/>
              <a:defRPr sz="1000"/>
            </a:lvl1pPr>
          </a:lstStyle>
          <a:p>
            <a:r>
              <a:rPr lang="en-US"/>
              <a:t>Click icon to add picture</a:t>
            </a:r>
          </a:p>
        </p:txBody>
      </p:sp>
      <p:sp>
        <p:nvSpPr>
          <p:cNvPr id="2" name="Title 1">
            <a:extLst>
              <a:ext uri="{FF2B5EF4-FFF2-40B4-BE49-F238E27FC236}">
                <a16:creationId xmlns:a16="http://schemas.microsoft.com/office/drawing/2014/main" id="{D49B2FAB-5DFD-93F0-4BFE-135A8C339BB2}"/>
              </a:ext>
            </a:extLst>
          </p:cNvPr>
          <p:cNvSpPr>
            <a:spLocks noGrp="1"/>
          </p:cNvSpPr>
          <p:nvPr>
            <p:ph type="title"/>
          </p:nvPr>
        </p:nvSpPr>
        <p:spPr>
          <a:xfrm>
            <a:off x="630936" y="713232"/>
            <a:ext cx="7260336" cy="1417320"/>
          </a:xfrm>
        </p:spPr>
        <p:txBody>
          <a:bodyPr lIns="0" tIns="0" rIns="0" bIns="0" anchor="t">
            <a:noAutofit/>
          </a:bodyPr>
          <a:lstStyle>
            <a:lvl1pPr>
              <a:defRPr sz="5500" cap="all" baseline="0">
                <a:ln w="15875">
                  <a:noFill/>
                </a:ln>
                <a:solidFill>
                  <a:schemeClr val="accent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B5FE009C-9966-E783-9CB7-DEB9BFA1706F}"/>
              </a:ext>
            </a:extLst>
          </p:cNvPr>
          <p:cNvSpPr>
            <a:spLocks noGrp="1"/>
          </p:cNvSpPr>
          <p:nvPr>
            <p:ph type="ftr" sz="quarter" idx="10"/>
          </p:nvPr>
        </p:nvSpPr>
        <p:spPr/>
        <p:txBody>
          <a:bodyPr>
            <a:noAutofit/>
          </a:bodyPr>
          <a:lstStyle/>
          <a:p>
            <a:r>
              <a:rPr lang="en-US"/>
              <a:t>Fitness Presentation</a:t>
            </a:r>
          </a:p>
        </p:txBody>
      </p:sp>
      <p:sp>
        <p:nvSpPr>
          <p:cNvPr id="4" name="Slide Number Placeholder 3">
            <a:extLst>
              <a:ext uri="{FF2B5EF4-FFF2-40B4-BE49-F238E27FC236}">
                <a16:creationId xmlns:a16="http://schemas.microsoft.com/office/drawing/2014/main" id="{855C623F-3EFD-A383-6EFD-529A7DF5FEAA}"/>
              </a:ext>
            </a:extLst>
          </p:cNvPr>
          <p:cNvSpPr>
            <a:spLocks noGrp="1"/>
          </p:cNvSpPr>
          <p:nvPr>
            <p:ph type="sldNum" sz="quarter" idx="11"/>
          </p:nvPr>
        </p:nvSpPr>
        <p:spPr/>
        <p:txBody>
          <a:bodyPr>
            <a:noAutofit/>
          </a:bodyPr>
          <a:lstStyle/>
          <a:p>
            <a:fld id="{294A09A9-5501-47C1-A89A-A340965A2BE2}" type="slidenum">
              <a:rPr lang="en-US" smtClean="0"/>
              <a:pPr/>
              <a:t>‹#›</a:t>
            </a:fld>
            <a:endParaRPr lang="en-US"/>
          </a:p>
        </p:txBody>
      </p:sp>
      <p:sp>
        <p:nvSpPr>
          <p:cNvPr id="43" name="Picture Placeholder 42">
            <a:extLst>
              <a:ext uri="{FF2B5EF4-FFF2-40B4-BE49-F238E27FC236}">
                <a16:creationId xmlns:a16="http://schemas.microsoft.com/office/drawing/2014/main" id="{0955D11F-6341-A8CE-C7B8-E0D11689EC3F}"/>
              </a:ext>
            </a:extLst>
          </p:cNvPr>
          <p:cNvSpPr>
            <a:spLocks noGrp="1"/>
          </p:cNvSpPr>
          <p:nvPr>
            <p:ph type="pic" sz="quarter" idx="13"/>
          </p:nvPr>
        </p:nvSpPr>
        <p:spPr>
          <a:xfrm>
            <a:off x="3757900" y="2509858"/>
            <a:ext cx="1969645" cy="913884"/>
          </a:xfrm>
          <a:custGeom>
            <a:avLst/>
            <a:gdLst>
              <a:gd name="connsiteX0" fmla="*/ 228471 w 1969645"/>
              <a:gd name="connsiteY0" fmla="*/ 0 h 913884"/>
              <a:gd name="connsiteX1" fmla="*/ 1969645 w 1969645"/>
              <a:gd name="connsiteY1" fmla="*/ 0 h 913884"/>
              <a:gd name="connsiteX2" fmla="*/ 1741174 w 1969645"/>
              <a:gd name="connsiteY2" fmla="*/ 913884 h 913884"/>
              <a:gd name="connsiteX3" fmla="*/ 0 w 1969645"/>
              <a:gd name="connsiteY3" fmla="*/ 913884 h 913884"/>
            </a:gdLst>
            <a:ahLst/>
            <a:cxnLst>
              <a:cxn ang="0">
                <a:pos x="connsiteX0" y="connsiteY0"/>
              </a:cxn>
              <a:cxn ang="0">
                <a:pos x="connsiteX1" y="connsiteY1"/>
              </a:cxn>
              <a:cxn ang="0">
                <a:pos x="connsiteX2" y="connsiteY2"/>
              </a:cxn>
              <a:cxn ang="0">
                <a:pos x="connsiteX3" y="connsiteY3"/>
              </a:cxn>
            </a:cxnLst>
            <a:rect l="l" t="t" r="r" b="b"/>
            <a:pathLst>
              <a:path w="1969645" h="913884">
                <a:moveTo>
                  <a:pt x="228471" y="0"/>
                </a:moveTo>
                <a:lnTo>
                  <a:pt x="1969645" y="0"/>
                </a:lnTo>
                <a:lnTo>
                  <a:pt x="1741174" y="913884"/>
                </a:lnTo>
                <a:lnTo>
                  <a:pt x="0" y="913884"/>
                </a:lnTo>
                <a:close/>
              </a:path>
            </a:pathLst>
          </a:custGeom>
        </p:spPr>
        <p:txBody>
          <a:bodyPr wrap="square" anchor="ctr">
            <a:noAutofit/>
          </a:bodyPr>
          <a:lstStyle>
            <a:lvl1pPr marL="0" indent="0" algn="ctr">
              <a:buNone/>
              <a:defRPr sz="1000"/>
            </a:lvl1pPr>
          </a:lstStyle>
          <a:p>
            <a:r>
              <a:rPr lang="en-US"/>
              <a:t>Click icon to add picture</a:t>
            </a:r>
          </a:p>
        </p:txBody>
      </p:sp>
      <p:sp>
        <p:nvSpPr>
          <p:cNvPr id="44" name="Picture Placeholder 43">
            <a:extLst>
              <a:ext uri="{FF2B5EF4-FFF2-40B4-BE49-F238E27FC236}">
                <a16:creationId xmlns:a16="http://schemas.microsoft.com/office/drawing/2014/main" id="{5D408B46-3F0C-8348-6990-1A9B5E060679}"/>
              </a:ext>
            </a:extLst>
          </p:cNvPr>
          <p:cNvSpPr>
            <a:spLocks noGrp="1"/>
          </p:cNvSpPr>
          <p:nvPr>
            <p:ph type="pic" sz="quarter" idx="14"/>
          </p:nvPr>
        </p:nvSpPr>
        <p:spPr>
          <a:xfrm>
            <a:off x="6667622" y="2509858"/>
            <a:ext cx="1969645" cy="913884"/>
          </a:xfrm>
          <a:custGeom>
            <a:avLst/>
            <a:gdLst>
              <a:gd name="connsiteX0" fmla="*/ 228471 w 1969645"/>
              <a:gd name="connsiteY0" fmla="*/ 0 h 913884"/>
              <a:gd name="connsiteX1" fmla="*/ 1969645 w 1969645"/>
              <a:gd name="connsiteY1" fmla="*/ 0 h 913884"/>
              <a:gd name="connsiteX2" fmla="*/ 1741174 w 1969645"/>
              <a:gd name="connsiteY2" fmla="*/ 913884 h 913884"/>
              <a:gd name="connsiteX3" fmla="*/ 0 w 1969645"/>
              <a:gd name="connsiteY3" fmla="*/ 913884 h 913884"/>
            </a:gdLst>
            <a:ahLst/>
            <a:cxnLst>
              <a:cxn ang="0">
                <a:pos x="connsiteX0" y="connsiteY0"/>
              </a:cxn>
              <a:cxn ang="0">
                <a:pos x="connsiteX1" y="connsiteY1"/>
              </a:cxn>
              <a:cxn ang="0">
                <a:pos x="connsiteX2" y="connsiteY2"/>
              </a:cxn>
              <a:cxn ang="0">
                <a:pos x="connsiteX3" y="connsiteY3"/>
              </a:cxn>
            </a:cxnLst>
            <a:rect l="l" t="t" r="r" b="b"/>
            <a:pathLst>
              <a:path w="1969645" h="913884">
                <a:moveTo>
                  <a:pt x="228471" y="0"/>
                </a:moveTo>
                <a:lnTo>
                  <a:pt x="1969645" y="0"/>
                </a:lnTo>
                <a:lnTo>
                  <a:pt x="1741174" y="913884"/>
                </a:lnTo>
                <a:lnTo>
                  <a:pt x="0" y="913884"/>
                </a:lnTo>
                <a:close/>
              </a:path>
            </a:pathLst>
          </a:custGeom>
        </p:spPr>
        <p:txBody>
          <a:bodyPr wrap="square" anchor="ctr">
            <a:noAutofit/>
          </a:bodyPr>
          <a:lstStyle>
            <a:lvl1pPr marL="0" indent="0" algn="ctr">
              <a:buNone/>
              <a:defRPr sz="1000"/>
            </a:lvl1pPr>
          </a:lstStyle>
          <a:p>
            <a:r>
              <a:rPr lang="en-US"/>
              <a:t>Click icon to add picture</a:t>
            </a:r>
          </a:p>
        </p:txBody>
      </p:sp>
      <p:sp>
        <p:nvSpPr>
          <p:cNvPr id="45" name="Picture Placeholder 44">
            <a:extLst>
              <a:ext uri="{FF2B5EF4-FFF2-40B4-BE49-F238E27FC236}">
                <a16:creationId xmlns:a16="http://schemas.microsoft.com/office/drawing/2014/main" id="{E49EA0B6-BDA2-7C47-3BF4-B0183E16ED2B}"/>
              </a:ext>
            </a:extLst>
          </p:cNvPr>
          <p:cNvSpPr>
            <a:spLocks noGrp="1"/>
          </p:cNvSpPr>
          <p:nvPr>
            <p:ph type="pic" sz="quarter" idx="15"/>
          </p:nvPr>
        </p:nvSpPr>
        <p:spPr>
          <a:xfrm>
            <a:off x="9577344" y="2509858"/>
            <a:ext cx="1969645" cy="913884"/>
          </a:xfrm>
          <a:custGeom>
            <a:avLst/>
            <a:gdLst>
              <a:gd name="connsiteX0" fmla="*/ 228471 w 1969645"/>
              <a:gd name="connsiteY0" fmla="*/ 0 h 913884"/>
              <a:gd name="connsiteX1" fmla="*/ 1969645 w 1969645"/>
              <a:gd name="connsiteY1" fmla="*/ 0 h 913884"/>
              <a:gd name="connsiteX2" fmla="*/ 1741174 w 1969645"/>
              <a:gd name="connsiteY2" fmla="*/ 913884 h 913884"/>
              <a:gd name="connsiteX3" fmla="*/ 0 w 1969645"/>
              <a:gd name="connsiteY3" fmla="*/ 913884 h 913884"/>
            </a:gdLst>
            <a:ahLst/>
            <a:cxnLst>
              <a:cxn ang="0">
                <a:pos x="connsiteX0" y="connsiteY0"/>
              </a:cxn>
              <a:cxn ang="0">
                <a:pos x="connsiteX1" y="connsiteY1"/>
              </a:cxn>
              <a:cxn ang="0">
                <a:pos x="connsiteX2" y="connsiteY2"/>
              </a:cxn>
              <a:cxn ang="0">
                <a:pos x="connsiteX3" y="connsiteY3"/>
              </a:cxn>
            </a:cxnLst>
            <a:rect l="l" t="t" r="r" b="b"/>
            <a:pathLst>
              <a:path w="1969645" h="913884">
                <a:moveTo>
                  <a:pt x="228471" y="0"/>
                </a:moveTo>
                <a:lnTo>
                  <a:pt x="1969645" y="0"/>
                </a:lnTo>
                <a:lnTo>
                  <a:pt x="1741174" y="913884"/>
                </a:lnTo>
                <a:lnTo>
                  <a:pt x="0" y="913884"/>
                </a:lnTo>
                <a:close/>
              </a:path>
            </a:pathLst>
          </a:custGeom>
        </p:spPr>
        <p:txBody>
          <a:bodyPr wrap="square" anchor="ctr">
            <a:noAutofit/>
          </a:bodyPr>
          <a:lstStyle>
            <a:lvl1pPr marL="0" indent="0" algn="ctr">
              <a:buNone/>
              <a:defRPr sz="1000"/>
            </a:lvl1pPr>
          </a:lstStyle>
          <a:p>
            <a:r>
              <a:rPr lang="en-US"/>
              <a:t>Click icon to add picture</a:t>
            </a:r>
          </a:p>
        </p:txBody>
      </p:sp>
      <p:sp>
        <p:nvSpPr>
          <p:cNvPr id="18" name="Text Placeholder 11">
            <a:extLst>
              <a:ext uri="{FF2B5EF4-FFF2-40B4-BE49-F238E27FC236}">
                <a16:creationId xmlns:a16="http://schemas.microsoft.com/office/drawing/2014/main" id="{34C40CC6-4591-55BF-FD47-0E28F9C831BE}"/>
              </a:ext>
            </a:extLst>
          </p:cNvPr>
          <p:cNvSpPr>
            <a:spLocks noGrp="1"/>
          </p:cNvSpPr>
          <p:nvPr>
            <p:ph type="body" sz="quarter" idx="16"/>
          </p:nvPr>
        </p:nvSpPr>
        <p:spPr>
          <a:xfrm>
            <a:off x="630936" y="3502152"/>
            <a:ext cx="2267712" cy="365760"/>
          </a:xfrm>
        </p:spPr>
        <p:txBody>
          <a:bodyPr lIns="109728" tIns="109728" rIns="109728" bIns="91440" anchor="ctr">
            <a:noAutofit/>
          </a:bodyPr>
          <a:lstStyle>
            <a:lvl1pPr marL="0" indent="0" algn="l">
              <a:lnSpc>
                <a:spcPct val="100000"/>
              </a:lnSpc>
              <a:spcBef>
                <a:spcPts val="0"/>
              </a:spcBef>
              <a:buNone/>
              <a:defRPr sz="1600" b="1" cap="all" spc="100" baseline="0">
                <a:latin typeface="+mn-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F450C7AB-27EC-6384-E4E4-3C73E497DB01}"/>
              </a:ext>
            </a:extLst>
          </p:cNvPr>
          <p:cNvSpPr>
            <a:spLocks noGrp="1"/>
          </p:cNvSpPr>
          <p:nvPr>
            <p:ph type="body" sz="quarter" idx="17"/>
          </p:nvPr>
        </p:nvSpPr>
        <p:spPr>
          <a:xfrm>
            <a:off x="630936" y="3849624"/>
            <a:ext cx="2267712" cy="274638"/>
          </a:xfrm>
        </p:spPr>
        <p:txBody>
          <a:bodyPr lIns="109728" tIns="109728" rIns="109728" bIns="91440" anchor="b">
            <a:noAutofit/>
          </a:bodyPr>
          <a:lstStyle>
            <a:lvl1pPr marL="0" indent="0" algn="l">
              <a:lnSpc>
                <a:spcPct val="100000"/>
              </a:lnSpc>
              <a:spcBef>
                <a:spcPts val="0"/>
              </a:spcBef>
              <a:buNone/>
              <a:defRPr sz="1200" spc="80" baseline="0"/>
            </a:lvl1pPr>
          </a:lstStyle>
          <a:p>
            <a:pPr lvl="0"/>
            <a:r>
              <a:rPr lang="en-US"/>
              <a:t>Click to edit Master text styles</a:t>
            </a:r>
          </a:p>
        </p:txBody>
      </p:sp>
      <p:sp>
        <p:nvSpPr>
          <p:cNvPr id="20" name="Text Placeholder 11">
            <a:extLst>
              <a:ext uri="{FF2B5EF4-FFF2-40B4-BE49-F238E27FC236}">
                <a16:creationId xmlns:a16="http://schemas.microsoft.com/office/drawing/2014/main" id="{1F12C028-16B0-8E76-94E3-D70BAA13B706}"/>
              </a:ext>
            </a:extLst>
          </p:cNvPr>
          <p:cNvSpPr>
            <a:spLocks noGrp="1"/>
          </p:cNvSpPr>
          <p:nvPr>
            <p:ph type="body" sz="quarter" idx="18"/>
          </p:nvPr>
        </p:nvSpPr>
        <p:spPr>
          <a:xfrm>
            <a:off x="3538728" y="3502152"/>
            <a:ext cx="2267712" cy="365760"/>
          </a:xfrm>
        </p:spPr>
        <p:txBody>
          <a:bodyPr lIns="109728" tIns="109728" rIns="109728" bIns="91440" anchor="ctr">
            <a:noAutofit/>
          </a:bodyPr>
          <a:lstStyle>
            <a:lvl1pPr marL="0" indent="0" algn="l">
              <a:lnSpc>
                <a:spcPct val="100000"/>
              </a:lnSpc>
              <a:spcBef>
                <a:spcPts val="0"/>
              </a:spcBef>
              <a:buNone/>
              <a:defRPr sz="1600" b="1" cap="all" spc="100" baseline="0">
                <a:latin typeface="+mn-lt"/>
              </a:defRPr>
            </a:lvl1pPr>
          </a:lstStyle>
          <a:p>
            <a:pPr lvl="0"/>
            <a:r>
              <a:rPr lang="en-US"/>
              <a:t>Click to edit Master text styles</a:t>
            </a:r>
          </a:p>
        </p:txBody>
      </p:sp>
      <p:sp>
        <p:nvSpPr>
          <p:cNvPr id="21" name="Text Placeholder 11">
            <a:extLst>
              <a:ext uri="{FF2B5EF4-FFF2-40B4-BE49-F238E27FC236}">
                <a16:creationId xmlns:a16="http://schemas.microsoft.com/office/drawing/2014/main" id="{B9FC0685-4E19-6701-97D2-E725CD514DB8}"/>
              </a:ext>
            </a:extLst>
          </p:cNvPr>
          <p:cNvSpPr>
            <a:spLocks noGrp="1"/>
          </p:cNvSpPr>
          <p:nvPr>
            <p:ph type="body" sz="quarter" idx="19"/>
          </p:nvPr>
        </p:nvSpPr>
        <p:spPr>
          <a:xfrm>
            <a:off x="3538728" y="3849624"/>
            <a:ext cx="2267712" cy="274638"/>
          </a:xfrm>
        </p:spPr>
        <p:txBody>
          <a:bodyPr lIns="109728" tIns="109728" rIns="109728" bIns="91440" anchor="b">
            <a:noAutofit/>
          </a:bodyPr>
          <a:lstStyle>
            <a:lvl1pPr marL="0" indent="0" algn="l">
              <a:lnSpc>
                <a:spcPct val="100000"/>
              </a:lnSpc>
              <a:spcBef>
                <a:spcPts val="0"/>
              </a:spcBef>
              <a:buNone/>
              <a:defRPr sz="1200" spc="80" baseline="0"/>
            </a:lvl1pPr>
          </a:lstStyle>
          <a:p>
            <a:pPr lvl="0"/>
            <a:r>
              <a:rPr lang="en-US"/>
              <a:t>Click to edit Master text styles</a:t>
            </a:r>
          </a:p>
        </p:txBody>
      </p:sp>
      <p:sp>
        <p:nvSpPr>
          <p:cNvPr id="22" name="Text Placeholder 11">
            <a:extLst>
              <a:ext uri="{FF2B5EF4-FFF2-40B4-BE49-F238E27FC236}">
                <a16:creationId xmlns:a16="http://schemas.microsoft.com/office/drawing/2014/main" id="{B32DF73F-AB65-F574-3868-8473DFC2A7B7}"/>
              </a:ext>
            </a:extLst>
          </p:cNvPr>
          <p:cNvSpPr>
            <a:spLocks noGrp="1"/>
          </p:cNvSpPr>
          <p:nvPr>
            <p:ph type="body" sz="quarter" idx="20"/>
          </p:nvPr>
        </p:nvSpPr>
        <p:spPr>
          <a:xfrm>
            <a:off x="6446520" y="3502152"/>
            <a:ext cx="2267712" cy="365760"/>
          </a:xfrm>
        </p:spPr>
        <p:txBody>
          <a:bodyPr lIns="109728" tIns="109728" rIns="109728" bIns="91440" anchor="ctr">
            <a:noAutofit/>
          </a:bodyPr>
          <a:lstStyle>
            <a:lvl1pPr marL="0" indent="0" algn="l">
              <a:lnSpc>
                <a:spcPct val="100000"/>
              </a:lnSpc>
              <a:spcBef>
                <a:spcPts val="0"/>
              </a:spcBef>
              <a:buNone/>
              <a:defRPr sz="1600" b="1" cap="all" spc="100" baseline="0">
                <a:latin typeface="+mn-lt"/>
              </a:defRPr>
            </a:lvl1pPr>
          </a:lstStyle>
          <a:p>
            <a:pPr lvl="0"/>
            <a:r>
              <a:rPr lang="en-US"/>
              <a:t>Click to edit Master text styles</a:t>
            </a:r>
          </a:p>
        </p:txBody>
      </p:sp>
      <p:sp>
        <p:nvSpPr>
          <p:cNvPr id="23" name="Text Placeholder 11">
            <a:extLst>
              <a:ext uri="{FF2B5EF4-FFF2-40B4-BE49-F238E27FC236}">
                <a16:creationId xmlns:a16="http://schemas.microsoft.com/office/drawing/2014/main" id="{7AE61294-AE0F-FD37-A192-24B9AED9E7FA}"/>
              </a:ext>
            </a:extLst>
          </p:cNvPr>
          <p:cNvSpPr>
            <a:spLocks noGrp="1"/>
          </p:cNvSpPr>
          <p:nvPr>
            <p:ph type="body" sz="quarter" idx="21"/>
          </p:nvPr>
        </p:nvSpPr>
        <p:spPr>
          <a:xfrm>
            <a:off x="6446520" y="3849624"/>
            <a:ext cx="2267712" cy="274638"/>
          </a:xfrm>
        </p:spPr>
        <p:txBody>
          <a:bodyPr lIns="109728" tIns="109728" rIns="109728" bIns="91440" anchor="b">
            <a:noAutofit/>
          </a:bodyPr>
          <a:lstStyle>
            <a:lvl1pPr marL="0" indent="0" algn="l">
              <a:lnSpc>
                <a:spcPct val="100000"/>
              </a:lnSpc>
              <a:spcBef>
                <a:spcPts val="0"/>
              </a:spcBef>
              <a:buNone/>
              <a:defRPr sz="1200" spc="80" baseline="0"/>
            </a:lvl1pPr>
          </a:lstStyle>
          <a:p>
            <a:pPr lvl="0"/>
            <a:r>
              <a:rPr lang="en-US"/>
              <a:t>Click to edit Master text styles</a:t>
            </a:r>
          </a:p>
        </p:txBody>
      </p:sp>
      <p:sp>
        <p:nvSpPr>
          <p:cNvPr id="24" name="Text Placeholder 11">
            <a:extLst>
              <a:ext uri="{FF2B5EF4-FFF2-40B4-BE49-F238E27FC236}">
                <a16:creationId xmlns:a16="http://schemas.microsoft.com/office/drawing/2014/main" id="{A9811CA8-206B-8729-28D2-11B5F8275785}"/>
              </a:ext>
            </a:extLst>
          </p:cNvPr>
          <p:cNvSpPr>
            <a:spLocks noGrp="1"/>
          </p:cNvSpPr>
          <p:nvPr>
            <p:ph type="body" sz="quarter" idx="22"/>
          </p:nvPr>
        </p:nvSpPr>
        <p:spPr>
          <a:xfrm>
            <a:off x="9354312" y="3502152"/>
            <a:ext cx="2267712" cy="365760"/>
          </a:xfrm>
        </p:spPr>
        <p:txBody>
          <a:bodyPr lIns="109728" tIns="109728" rIns="109728" bIns="91440" anchor="ctr">
            <a:noAutofit/>
          </a:bodyPr>
          <a:lstStyle>
            <a:lvl1pPr marL="0" indent="0" algn="l">
              <a:lnSpc>
                <a:spcPct val="100000"/>
              </a:lnSpc>
              <a:spcBef>
                <a:spcPts val="0"/>
              </a:spcBef>
              <a:buNone/>
              <a:defRPr sz="1600" b="1" cap="all" spc="100" baseline="0">
                <a:latin typeface="+mn-lt"/>
              </a:defRPr>
            </a:lvl1pPr>
          </a:lstStyle>
          <a:p>
            <a:pPr lvl="0"/>
            <a:r>
              <a:rPr lang="en-US"/>
              <a:t>Click to edit Master text styles</a:t>
            </a:r>
          </a:p>
        </p:txBody>
      </p:sp>
      <p:sp>
        <p:nvSpPr>
          <p:cNvPr id="25" name="Text Placeholder 11">
            <a:extLst>
              <a:ext uri="{FF2B5EF4-FFF2-40B4-BE49-F238E27FC236}">
                <a16:creationId xmlns:a16="http://schemas.microsoft.com/office/drawing/2014/main" id="{EC9E02F9-887E-4842-4BDD-DE7C0B25BAE2}"/>
              </a:ext>
            </a:extLst>
          </p:cNvPr>
          <p:cNvSpPr>
            <a:spLocks noGrp="1"/>
          </p:cNvSpPr>
          <p:nvPr>
            <p:ph type="body" sz="quarter" idx="23"/>
          </p:nvPr>
        </p:nvSpPr>
        <p:spPr>
          <a:xfrm>
            <a:off x="9354312" y="3849624"/>
            <a:ext cx="2267712" cy="274638"/>
          </a:xfrm>
        </p:spPr>
        <p:txBody>
          <a:bodyPr lIns="109728" tIns="109728" rIns="109728" bIns="91440" anchor="b">
            <a:noAutofit/>
          </a:bodyPr>
          <a:lstStyle>
            <a:lvl1pPr marL="0" indent="0" algn="l">
              <a:lnSpc>
                <a:spcPct val="100000"/>
              </a:lnSpc>
              <a:spcBef>
                <a:spcPts val="0"/>
              </a:spcBef>
              <a:buNone/>
              <a:defRPr sz="1200" spc="80" baseline="0"/>
            </a:lvl1pPr>
          </a:lstStyle>
          <a:p>
            <a:pPr lvl="0"/>
            <a:r>
              <a:rPr lang="en-US"/>
              <a:t>Click to edit Master text styles</a:t>
            </a:r>
          </a:p>
        </p:txBody>
      </p:sp>
      <p:sp>
        <p:nvSpPr>
          <p:cNvPr id="9" name="Freeform 13">
            <a:extLst>
              <a:ext uri="{FF2B5EF4-FFF2-40B4-BE49-F238E27FC236}">
                <a16:creationId xmlns:a16="http://schemas.microsoft.com/office/drawing/2014/main" id="{F149B342-A3F4-6E89-B4C6-2B522C9BF03B}"/>
              </a:ext>
            </a:extLst>
          </p:cNvPr>
          <p:cNvSpPr/>
          <p:nvPr userDrawn="1"/>
        </p:nvSpPr>
        <p:spPr>
          <a:xfrm>
            <a:off x="7887809" y="-23198"/>
            <a:ext cx="3204758" cy="257567"/>
          </a:xfrm>
          <a:custGeom>
            <a:avLst/>
            <a:gdLst>
              <a:gd name="connsiteX0" fmla="*/ 64392 w 3204758"/>
              <a:gd name="connsiteY0" fmla="*/ 0 h 257567"/>
              <a:gd name="connsiteX1" fmla="*/ 3204758 w 3204758"/>
              <a:gd name="connsiteY1" fmla="*/ 0 h 257567"/>
              <a:gd name="connsiteX2" fmla="*/ 3140366 w 3204758"/>
              <a:gd name="connsiteY2" fmla="*/ 257567 h 257567"/>
              <a:gd name="connsiteX3" fmla="*/ 0 w 3204758"/>
              <a:gd name="connsiteY3" fmla="*/ 257567 h 257567"/>
            </a:gdLst>
            <a:ahLst/>
            <a:cxnLst>
              <a:cxn ang="0">
                <a:pos x="connsiteX0" y="connsiteY0"/>
              </a:cxn>
              <a:cxn ang="0">
                <a:pos x="connsiteX1" y="connsiteY1"/>
              </a:cxn>
              <a:cxn ang="0">
                <a:pos x="connsiteX2" y="connsiteY2"/>
              </a:cxn>
              <a:cxn ang="0">
                <a:pos x="connsiteX3" y="connsiteY3"/>
              </a:cxn>
            </a:cxnLst>
            <a:rect l="l" t="t" r="r" b="b"/>
            <a:pathLst>
              <a:path w="3204758" h="257567">
                <a:moveTo>
                  <a:pt x="64392" y="0"/>
                </a:moveTo>
                <a:lnTo>
                  <a:pt x="3204758" y="0"/>
                </a:lnTo>
                <a:lnTo>
                  <a:pt x="3140366" y="257567"/>
                </a:lnTo>
                <a:lnTo>
                  <a:pt x="0" y="2575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Parallelogram 29">
            <a:extLst>
              <a:ext uri="{FF2B5EF4-FFF2-40B4-BE49-F238E27FC236}">
                <a16:creationId xmlns:a16="http://schemas.microsoft.com/office/drawing/2014/main" id="{D447C9B3-7A22-F930-6CED-FB28EED0CCF5}"/>
              </a:ext>
            </a:extLst>
          </p:cNvPr>
          <p:cNvSpPr/>
          <p:nvPr userDrawn="1"/>
        </p:nvSpPr>
        <p:spPr>
          <a:xfrm>
            <a:off x="758082" y="2576622"/>
            <a:ext cx="1969645" cy="913884"/>
          </a:xfrm>
          <a:prstGeom prst="parallelogram">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1" name="Parallelogram 30">
            <a:extLst>
              <a:ext uri="{FF2B5EF4-FFF2-40B4-BE49-F238E27FC236}">
                <a16:creationId xmlns:a16="http://schemas.microsoft.com/office/drawing/2014/main" id="{5972FF33-52A0-D38A-FAB1-FA692E78FBF1}"/>
              </a:ext>
            </a:extLst>
          </p:cNvPr>
          <p:cNvSpPr/>
          <p:nvPr userDrawn="1"/>
        </p:nvSpPr>
        <p:spPr>
          <a:xfrm>
            <a:off x="9487248" y="2576622"/>
            <a:ext cx="1969645" cy="913884"/>
          </a:xfrm>
          <a:prstGeom prst="parallelogram">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2" name="Parallelogram 31">
            <a:extLst>
              <a:ext uri="{FF2B5EF4-FFF2-40B4-BE49-F238E27FC236}">
                <a16:creationId xmlns:a16="http://schemas.microsoft.com/office/drawing/2014/main" id="{F3F993CE-FEDE-89EE-7CD3-77BAA7847DC2}"/>
              </a:ext>
            </a:extLst>
          </p:cNvPr>
          <p:cNvSpPr/>
          <p:nvPr userDrawn="1"/>
        </p:nvSpPr>
        <p:spPr>
          <a:xfrm>
            <a:off x="6577526" y="2576622"/>
            <a:ext cx="1969645" cy="913884"/>
          </a:xfrm>
          <a:prstGeom prst="parallelogram">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3" name="Parallelogram 32">
            <a:extLst>
              <a:ext uri="{FF2B5EF4-FFF2-40B4-BE49-F238E27FC236}">
                <a16:creationId xmlns:a16="http://schemas.microsoft.com/office/drawing/2014/main" id="{0E731F75-2A89-DA64-7A14-610DBF8F1ED8}"/>
              </a:ext>
            </a:extLst>
          </p:cNvPr>
          <p:cNvSpPr/>
          <p:nvPr userDrawn="1"/>
        </p:nvSpPr>
        <p:spPr>
          <a:xfrm>
            <a:off x="3667804" y="2576622"/>
            <a:ext cx="1969645" cy="913884"/>
          </a:xfrm>
          <a:prstGeom prst="parallelogram">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Parallelogram 33">
            <a:extLst>
              <a:ext uri="{FF2B5EF4-FFF2-40B4-BE49-F238E27FC236}">
                <a16:creationId xmlns:a16="http://schemas.microsoft.com/office/drawing/2014/main" id="{DCCA3906-052B-CF79-628E-5E0C081BE400}"/>
              </a:ext>
            </a:extLst>
          </p:cNvPr>
          <p:cNvSpPr/>
          <p:nvPr userDrawn="1"/>
        </p:nvSpPr>
        <p:spPr>
          <a:xfrm>
            <a:off x="758082" y="4378528"/>
            <a:ext cx="1969645" cy="913884"/>
          </a:xfrm>
          <a:prstGeom prst="parallelogram">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5" name="Parallelogram 34">
            <a:extLst>
              <a:ext uri="{FF2B5EF4-FFF2-40B4-BE49-F238E27FC236}">
                <a16:creationId xmlns:a16="http://schemas.microsoft.com/office/drawing/2014/main" id="{F9B6B24C-61B3-0F91-EC83-84A297108592}"/>
              </a:ext>
            </a:extLst>
          </p:cNvPr>
          <p:cNvSpPr/>
          <p:nvPr userDrawn="1"/>
        </p:nvSpPr>
        <p:spPr>
          <a:xfrm>
            <a:off x="9487248" y="4378528"/>
            <a:ext cx="1969645" cy="913884"/>
          </a:xfrm>
          <a:prstGeom prst="parallelogram">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6" name="Parallelogram 35">
            <a:extLst>
              <a:ext uri="{FF2B5EF4-FFF2-40B4-BE49-F238E27FC236}">
                <a16:creationId xmlns:a16="http://schemas.microsoft.com/office/drawing/2014/main" id="{7AC13754-D48E-AAF0-992F-594A4EE28D8B}"/>
              </a:ext>
            </a:extLst>
          </p:cNvPr>
          <p:cNvSpPr/>
          <p:nvPr userDrawn="1"/>
        </p:nvSpPr>
        <p:spPr>
          <a:xfrm>
            <a:off x="6577526" y="4378528"/>
            <a:ext cx="1969645" cy="913884"/>
          </a:xfrm>
          <a:prstGeom prst="parallelogram">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7" name="Parallelogram 36">
            <a:extLst>
              <a:ext uri="{FF2B5EF4-FFF2-40B4-BE49-F238E27FC236}">
                <a16:creationId xmlns:a16="http://schemas.microsoft.com/office/drawing/2014/main" id="{1E82208D-CAFA-8B11-D4E8-2420C1CD863A}"/>
              </a:ext>
            </a:extLst>
          </p:cNvPr>
          <p:cNvSpPr/>
          <p:nvPr userDrawn="1"/>
        </p:nvSpPr>
        <p:spPr>
          <a:xfrm>
            <a:off x="3667804" y="4378528"/>
            <a:ext cx="1969645" cy="913884"/>
          </a:xfrm>
          <a:prstGeom prst="parallelogram">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6" name="Picture Placeholder 45">
            <a:extLst>
              <a:ext uri="{FF2B5EF4-FFF2-40B4-BE49-F238E27FC236}">
                <a16:creationId xmlns:a16="http://schemas.microsoft.com/office/drawing/2014/main" id="{76E7F0BA-340A-70F3-47FB-B6E9D8A79183}"/>
              </a:ext>
            </a:extLst>
          </p:cNvPr>
          <p:cNvSpPr>
            <a:spLocks noGrp="1"/>
          </p:cNvSpPr>
          <p:nvPr>
            <p:ph type="pic" sz="quarter" idx="24"/>
          </p:nvPr>
        </p:nvSpPr>
        <p:spPr>
          <a:xfrm>
            <a:off x="848178" y="4315968"/>
            <a:ext cx="1969645" cy="913884"/>
          </a:xfrm>
          <a:custGeom>
            <a:avLst/>
            <a:gdLst>
              <a:gd name="connsiteX0" fmla="*/ 228471 w 1969645"/>
              <a:gd name="connsiteY0" fmla="*/ 0 h 913884"/>
              <a:gd name="connsiteX1" fmla="*/ 1969645 w 1969645"/>
              <a:gd name="connsiteY1" fmla="*/ 0 h 913884"/>
              <a:gd name="connsiteX2" fmla="*/ 1741174 w 1969645"/>
              <a:gd name="connsiteY2" fmla="*/ 913884 h 913884"/>
              <a:gd name="connsiteX3" fmla="*/ 0 w 1969645"/>
              <a:gd name="connsiteY3" fmla="*/ 913884 h 913884"/>
            </a:gdLst>
            <a:ahLst/>
            <a:cxnLst>
              <a:cxn ang="0">
                <a:pos x="connsiteX0" y="connsiteY0"/>
              </a:cxn>
              <a:cxn ang="0">
                <a:pos x="connsiteX1" y="connsiteY1"/>
              </a:cxn>
              <a:cxn ang="0">
                <a:pos x="connsiteX2" y="connsiteY2"/>
              </a:cxn>
              <a:cxn ang="0">
                <a:pos x="connsiteX3" y="connsiteY3"/>
              </a:cxn>
            </a:cxnLst>
            <a:rect l="l" t="t" r="r" b="b"/>
            <a:pathLst>
              <a:path w="1969645" h="913884">
                <a:moveTo>
                  <a:pt x="228471" y="0"/>
                </a:moveTo>
                <a:lnTo>
                  <a:pt x="1969645" y="0"/>
                </a:lnTo>
                <a:lnTo>
                  <a:pt x="1741174" y="913884"/>
                </a:lnTo>
                <a:lnTo>
                  <a:pt x="0" y="913884"/>
                </a:lnTo>
                <a:close/>
              </a:path>
            </a:pathLst>
          </a:custGeom>
        </p:spPr>
        <p:txBody>
          <a:bodyPr wrap="square" anchor="ctr">
            <a:noAutofit/>
          </a:bodyPr>
          <a:lstStyle>
            <a:lvl1pPr marL="0" indent="0" algn="ctr">
              <a:buNone/>
              <a:defRPr sz="1000"/>
            </a:lvl1pPr>
          </a:lstStyle>
          <a:p>
            <a:r>
              <a:rPr lang="en-US"/>
              <a:t>Click icon to add picture</a:t>
            </a:r>
          </a:p>
        </p:txBody>
      </p:sp>
      <p:sp>
        <p:nvSpPr>
          <p:cNvPr id="48" name="Picture Placeholder 47">
            <a:extLst>
              <a:ext uri="{FF2B5EF4-FFF2-40B4-BE49-F238E27FC236}">
                <a16:creationId xmlns:a16="http://schemas.microsoft.com/office/drawing/2014/main" id="{4E816629-DA97-E685-40F4-768F366FE6D8}"/>
              </a:ext>
            </a:extLst>
          </p:cNvPr>
          <p:cNvSpPr>
            <a:spLocks noGrp="1"/>
          </p:cNvSpPr>
          <p:nvPr>
            <p:ph type="pic" sz="quarter" idx="25"/>
          </p:nvPr>
        </p:nvSpPr>
        <p:spPr>
          <a:xfrm>
            <a:off x="3757900" y="4315968"/>
            <a:ext cx="1969645" cy="913884"/>
          </a:xfrm>
          <a:custGeom>
            <a:avLst/>
            <a:gdLst>
              <a:gd name="connsiteX0" fmla="*/ 228471 w 1969645"/>
              <a:gd name="connsiteY0" fmla="*/ 0 h 913884"/>
              <a:gd name="connsiteX1" fmla="*/ 1969645 w 1969645"/>
              <a:gd name="connsiteY1" fmla="*/ 0 h 913884"/>
              <a:gd name="connsiteX2" fmla="*/ 1741174 w 1969645"/>
              <a:gd name="connsiteY2" fmla="*/ 913884 h 913884"/>
              <a:gd name="connsiteX3" fmla="*/ 0 w 1969645"/>
              <a:gd name="connsiteY3" fmla="*/ 913884 h 913884"/>
            </a:gdLst>
            <a:ahLst/>
            <a:cxnLst>
              <a:cxn ang="0">
                <a:pos x="connsiteX0" y="connsiteY0"/>
              </a:cxn>
              <a:cxn ang="0">
                <a:pos x="connsiteX1" y="connsiteY1"/>
              </a:cxn>
              <a:cxn ang="0">
                <a:pos x="connsiteX2" y="connsiteY2"/>
              </a:cxn>
              <a:cxn ang="0">
                <a:pos x="connsiteX3" y="connsiteY3"/>
              </a:cxn>
            </a:cxnLst>
            <a:rect l="l" t="t" r="r" b="b"/>
            <a:pathLst>
              <a:path w="1969645" h="913884">
                <a:moveTo>
                  <a:pt x="228471" y="0"/>
                </a:moveTo>
                <a:lnTo>
                  <a:pt x="1969645" y="0"/>
                </a:lnTo>
                <a:lnTo>
                  <a:pt x="1741174" y="913884"/>
                </a:lnTo>
                <a:lnTo>
                  <a:pt x="0" y="913884"/>
                </a:lnTo>
                <a:close/>
              </a:path>
            </a:pathLst>
          </a:custGeom>
        </p:spPr>
        <p:txBody>
          <a:bodyPr wrap="square" anchor="ctr">
            <a:noAutofit/>
          </a:bodyPr>
          <a:lstStyle>
            <a:lvl1pPr marL="0" indent="0" algn="ctr">
              <a:buNone/>
              <a:defRPr sz="1000"/>
            </a:lvl1pPr>
          </a:lstStyle>
          <a:p>
            <a:r>
              <a:rPr lang="en-US"/>
              <a:t>Click icon to add picture</a:t>
            </a:r>
          </a:p>
        </p:txBody>
      </p:sp>
      <p:sp>
        <p:nvSpPr>
          <p:cNvPr id="49" name="Picture Placeholder 48">
            <a:extLst>
              <a:ext uri="{FF2B5EF4-FFF2-40B4-BE49-F238E27FC236}">
                <a16:creationId xmlns:a16="http://schemas.microsoft.com/office/drawing/2014/main" id="{A23D1D51-C141-0DE8-9FCE-41630611B206}"/>
              </a:ext>
            </a:extLst>
          </p:cNvPr>
          <p:cNvSpPr>
            <a:spLocks noGrp="1"/>
          </p:cNvSpPr>
          <p:nvPr>
            <p:ph type="pic" sz="quarter" idx="26"/>
          </p:nvPr>
        </p:nvSpPr>
        <p:spPr>
          <a:xfrm>
            <a:off x="6667622" y="4315968"/>
            <a:ext cx="1969645" cy="913884"/>
          </a:xfrm>
          <a:custGeom>
            <a:avLst/>
            <a:gdLst>
              <a:gd name="connsiteX0" fmla="*/ 228471 w 1969645"/>
              <a:gd name="connsiteY0" fmla="*/ 0 h 913884"/>
              <a:gd name="connsiteX1" fmla="*/ 1969645 w 1969645"/>
              <a:gd name="connsiteY1" fmla="*/ 0 h 913884"/>
              <a:gd name="connsiteX2" fmla="*/ 1741174 w 1969645"/>
              <a:gd name="connsiteY2" fmla="*/ 913884 h 913884"/>
              <a:gd name="connsiteX3" fmla="*/ 0 w 1969645"/>
              <a:gd name="connsiteY3" fmla="*/ 913884 h 913884"/>
            </a:gdLst>
            <a:ahLst/>
            <a:cxnLst>
              <a:cxn ang="0">
                <a:pos x="connsiteX0" y="connsiteY0"/>
              </a:cxn>
              <a:cxn ang="0">
                <a:pos x="connsiteX1" y="connsiteY1"/>
              </a:cxn>
              <a:cxn ang="0">
                <a:pos x="connsiteX2" y="connsiteY2"/>
              </a:cxn>
              <a:cxn ang="0">
                <a:pos x="connsiteX3" y="connsiteY3"/>
              </a:cxn>
            </a:cxnLst>
            <a:rect l="l" t="t" r="r" b="b"/>
            <a:pathLst>
              <a:path w="1969645" h="913884">
                <a:moveTo>
                  <a:pt x="228471" y="0"/>
                </a:moveTo>
                <a:lnTo>
                  <a:pt x="1969645" y="0"/>
                </a:lnTo>
                <a:lnTo>
                  <a:pt x="1741174" y="913884"/>
                </a:lnTo>
                <a:lnTo>
                  <a:pt x="0" y="913884"/>
                </a:lnTo>
                <a:close/>
              </a:path>
            </a:pathLst>
          </a:custGeom>
        </p:spPr>
        <p:txBody>
          <a:bodyPr wrap="square" anchor="ctr">
            <a:noAutofit/>
          </a:bodyPr>
          <a:lstStyle>
            <a:lvl1pPr marL="0" indent="0" algn="ctr">
              <a:buNone/>
              <a:defRPr sz="1000"/>
            </a:lvl1pPr>
          </a:lstStyle>
          <a:p>
            <a:r>
              <a:rPr lang="en-US"/>
              <a:t>Click icon to add picture</a:t>
            </a:r>
          </a:p>
        </p:txBody>
      </p:sp>
      <p:sp>
        <p:nvSpPr>
          <p:cNvPr id="50" name="Picture Placeholder 49">
            <a:extLst>
              <a:ext uri="{FF2B5EF4-FFF2-40B4-BE49-F238E27FC236}">
                <a16:creationId xmlns:a16="http://schemas.microsoft.com/office/drawing/2014/main" id="{91D06723-3EA9-1463-71BE-8359023D4900}"/>
              </a:ext>
            </a:extLst>
          </p:cNvPr>
          <p:cNvSpPr>
            <a:spLocks noGrp="1"/>
          </p:cNvSpPr>
          <p:nvPr>
            <p:ph type="pic" sz="quarter" idx="27"/>
          </p:nvPr>
        </p:nvSpPr>
        <p:spPr>
          <a:xfrm>
            <a:off x="9577344" y="4315968"/>
            <a:ext cx="1969645" cy="913884"/>
          </a:xfrm>
          <a:custGeom>
            <a:avLst/>
            <a:gdLst>
              <a:gd name="connsiteX0" fmla="*/ 228471 w 1969645"/>
              <a:gd name="connsiteY0" fmla="*/ 0 h 913884"/>
              <a:gd name="connsiteX1" fmla="*/ 1969645 w 1969645"/>
              <a:gd name="connsiteY1" fmla="*/ 0 h 913884"/>
              <a:gd name="connsiteX2" fmla="*/ 1741174 w 1969645"/>
              <a:gd name="connsiteY2" fmla="*/ 913884 h 913884"/>
              <a:gd name="connsiteX3" fmla="*/ 0 w 1969645"/>
              <a:gd name="connsiteY3" fmla="*/ 913884 h 913884"/>
            </a:gdLst>
            <a:ahLst/>
            <a:cxnLst>
              <a:cxn ang="0">
                <a:pos x="connsiteX0" y="connsiteY0"/>
              </a:cxn>
              <a:cxn ang="0">
                <a:pos x="connsiteX1" y="connsiteY1"/>
              </a:cxn>
              <a:cxn ang="0">
                <a:pos x="connsiteX2" y="connsiteY2"/>
              </a:cxn>
              <a:cxn ang="0">
                <a:pos x="connsiteX3" y="connsiteY3"/>
              </a:cxn>
            </a:cxnLst>
            <a:rect l="l" t="t" r="r" b="b"/>
            <a:pathLst>
              <a:path w="1969645" h="913884">
                <a:moveTo>
                  <a:pt x="228471" y="0"/>
                </a:moveTo>
                <a:lnTo>
                  <a:pt x="1969645" y="0"/>
                </a:lnTo>
                <a:lnTo>
                  <a:pt x="1741174" y="913884"/>
                </a:lnTo>
                <a:lnTo>
                  <a:pt x="0" y="913884"/>
                </a:lnTo>
                <a:close/>
              </a:path>
            </a:pathLst>
          </a:custGeom>
        </p:spPr>
        <p:txBody>
          <a:bodyPr wrap="square" anchor="ctr">
            <a:noAutofit/>
          </a:bodyPr>
          <a:lstStyle>
            <a:lvl1pPr marL="0" indent="0" algn="ctr">
              <a:buNone/>
              <a:defRPr sz="1000"/>
            </a:lvl1pPr>
          </a:lstStyle>
          <a:p>
            <a:r>
              <a:rPr lang="en-US"/>
              <a:t>Click icon to add picture</a:t>
            </a:r>
          </a:p>
        </p:txBody>
      </p:sp>
      <p:sp>
        <p:nvSpPr>
          <p:cNvPr id="51" name="Text Placeholder 11">
            <a:extLst>
              <a:ext uri="{FF2B5EF4-FFF2-40B4-BE49-F238E27FC236}">
                <a16:creationId xmlns:a16="http://schemas.microsoft.com/office/drawing/2014/main" id="{EDB02667-75DD-3AE0-BAA1-B3515E86C740}"/>
              </a:ext>
            </a:extLst>
          </p:cNvPr>
          <p:cNvSpPr>
            <a:spLocks noGrp="1"/>
          </p:cNvSpPr>
          <p:nvPr>
            <p:ph type="body" sz="quarter" idx="28"/>
          </p:nvPr>
        </p:nvSpPr>
        <p:spPr>
          <a:xfrm>
            <a:off x="630936" y="5330952"/>
            <a:ext cx="2267712" cy="365760"/>
          </a:xfrm>
        </p:spPr>
        <p:txBody>
          <a:bodyPr lIns="109728" tIns="109728" rIns="109728" bIns="91440" anchor="ctr">
            <a:noAutofit/>
          </a:bodyPr>
          <a:lstStyle>
            <a:lvl1pPr marL="0" indent="0" algn="l">
              <a:lnSpc>
                <a:spcPct val="100000"/>
              </a:lnSpc>
              <a:spcBef>
                <a:spcPts val="0"/>
              </a:spcBef>
              <a:buNone/>
              <a:defRPr sz="1600" b="1" cap="all" spc="100" baseline="0">
                <a:latin typeface="+mn-lt"/>
              </a:defRPr>
            </a:lvl1pPr>
          </a:lstStyle>
          <a:p>
            <a:pPr lvl="0"/>
            <a:r>
              <a:rPr lang="en-US"/>
              <a:t>Click to edit Master text styles</a:t>
            </a:r>
          </a:p>
        </p:txBody>
      </p:sp>
      <p:sp>
        <p:nvSpPr>
          <p:cNvPr id="52" name="Text Placeholder 11">
            <a:extLst>
              <a:ext uri="{FF2B5EF4-FFF2-40B4-BE49-F238E27FC236}">
                <a16:creationId xmlns:a16="http://schemas.microsoft.com/office/drawing/2014/main" id="{D81B39FB-4E49-BE59-87D4-1343901EDFD8}"/>
              </a:ext>
            </a:extLst>
          </p:cNvPr>
          <p:cNvSpPr>
            <a:spLocks noGrp="1"/>
          </p:cNvSpPr>
          <p:nvPr>
            <p:ph type="body" sz="quarter" idx="29"/>
          </p:nvPr>
        </p:nvSpPr>
        <p:spPr>
          <a:xfrm>
            <a:off x="630936" y="5669280"/>
            <a:ext cx="2267712" cy="274638"/>
          </a:xfrm>
        </p:spPr>
        <p:txBody>
          <a:bodyPr lIns="109728" tIns="109728" rIns="109728" bIns="91440" anchor="b">
            <a:noAutofit/>
          </a:bodyPr>
          <a:lstStyle>
            <a:lvl1pPr marL="0" indent="0" algn="l">
              <a:lnSpc>
                <a:spcPct val="100000"/>
              </a:lnSpc>
              <a:spcBef>
                <a:spcPts val="0"/>
              </a:spcBef>
              <a:buNone/>
              <a:defRPr sz="1200" spc="80" baseline="0"/>
            </a:lvl1pPr>
          </a:lstStyle>
          <a:p>
            <a:pPr lvl="0"/>
            <a:r>
              <a:rPr lang="en-US"/>
              <a:t>Click to edit Master text styles</a:t>
            </a:r>
          </a:p>
        </p:txBody>
      </p:sp>
      <p:sp>
        <p:nvSpPr>
          <p:cNvPr id="53" name="Text Placeholder 11">
            <a:extLst>
              <a:ext uri="{FF2B5EF4-FFF2-40B4-BE49-F238E27FC236}">
                <a16:creationId xmlns:a16="http://schemas.microsoft.com/office/drawing/2014/main" id="{DFDA8BE5-38C5-0AD5-D2AB-532AD3A1CD93}"/>
              </a:ext>
            </a:extLst>
          </p:cNvPr>
          <p:cNvSpPr>
            <a:spLocks noGrp="1"/>
          </p:cNvSpPr>
          <p:nvPr>
            <p:ph type="body" sz="quarter" idx="30"/>
          </p:nvPr>
        </p:nvSpPr>
        <p:spPr>
          <a:xfrm>
            <a:off x="3538728" y="5330952"/>
            <a:ext cx="2267712" cy="365760"/>
          </a:xfrm>
        </p:spPr>
        <p:txBody>
          <a:bodyPr lIns="109728" tIns="109728" rIns="109728" bIns="91440" anchor="ctr">
            <a:noAutofit/>
          </a:bodyPr>
          <a:lstStyle>
            <a:lvl1pPr marL="0" indent="0" algn="l">
              <a:lnSpc>
                <a:spcPct val="100000"/>
              </a:lnSpc>
              <a:spcBef>
                <a:spcPts val="0"/>
              </a:spcBef>
              <a:buNone/>
              <a:defRPr sz="1600" b="1" cap="all" spc="100" baseline="0">
                <a:latin typeface="+mn-lt"/>
              </a:defRPr>
            </a:lvl1pPr>
          </a:lstStyle>
          <a:p>
            <a:pPr lvl="0"/>
            <a:r>
              <a:rPr lang="en-US"/>
              <a:t>Click to edit Master text styles</a:t>
            </a:r>
          </a:p>
        </p:txBody>
      </p:sp>
      <p:sp>
        <p:nvSpPr>
          <p:cNvPr id="54" name="Text Placeholder 11">
            <a:extLst>
              <a:ext uri="{FF2B5EF4-FFF2-40B4-BE49-F238E27FC236}">
                <a16:creationId xmlns:a16="http://schemas.microsoft.com/office/drawing/2014/main" id="{4E6A6F4D-D8BD-0134-A96A-B5D1D8F75E9D}"/>
              </a:ext>
            </a:extLst>
          </p:cNvPr>
          <p:cNvSpPr>
            <a:spLocks noGrp="1"/>
          </p:cNvSpPr>
          <p:nvPr>
            <p:ph type="body" sz="quarter" idx="31"/>
          </p:nvPr>
        </p:nvSpPr>
        <p:spPr>
          <a:xfrm>
            <a:off x="3538728" y="5669280"/>
            <a:ext cx="2267712" cy="274638"/>
          </a:xfrm>
        </p:spPr>
        <p:txBody>
          <a:bodyPr lIns="109728" tIns="109728" rIns="109728" bIns="91440" anchor="b">
            <a:noAutofit/>
          </a:bodyPr>
          <a:lstStyle>
            <a:lvl1pPr marL="0" indent="0" algn="l">
              <a:lnSpc>
                <a:spcPct val="100000"/>
              </a:lnSpc>
              <a:spcBef>
                <a:spcPts val="0"/>
              </a:spcBef>
              <a:buNone/>
              <a:defRPr sz="1200" spc="80" baseline="0"/>
            </a:lvl1pPr>
          </a:lstStyle>
          <a:p>
            <a:pPr lvl="0"/>
            <a:r>
              <a:rPr lang="en-US"/>
              <a:t>Click to edit Master text styles</a:t>
            </a:r>
          </a:p>
        </p:txBody>
      </p:sp>
      <p:sp>
        <p:nvSpPr>
          <p:cNvPr id="55" name="Text Placeholder 11">
            <a:extLst>
              <a:ext uri="{FF2B5EF4-FFF2-40B4-BE49-F238E27FC236}">
                <a16:creationId xmlns:a16="http://schemas.microsoft.com/office/drawing/2014/main" id="{30335191-F108-1444-13A9-DC06A0504E50}"/>
              </a:ext>
            </a:extLst>
          </p:cNvPr>
          <p:cNvSpPr>
            <a:spLocks noGrp="1"/>
          </p:cNvSpPr>
          <p:nvPr>
            <p:ph type="body" sz="quarter" idx="32"/>
          </p:nvPr>
        </p:nvSpPr>
        <p:spPr>
          <a:xfrm>
            <a:off x="6446520" y="5330952"/>
            <a:ext cx="2267712" cy="365760"/>
          </a:xfrm>
        </p:spPr>
        <p:txBody>
          <a:bodyPr lIns="109728" tIns="109728" rIns="109728" bIns="91440" anchor="ctr">
            <a:noAutofit/>
          </a:bodyPr>
          <a:lstStyle>
            <a:lvl1pPr marL="0" indent="0" algn="l">
              <a:lnSpc>
                <a:spcPct val="100000"/>
              </a:lnSpc>
              <a:spcBef>
                <a:spcPts val="0"/>
              </a:spcBef>
              <a:buNone/>
              <a:defRPr sz="1600" b="1" cap="all" spc="100" baseline="0">
                <a:latin typeface="+mn-lt"/>
              </a:defRPr>
            </a:lvl1pPr>
          </a:lstStyle>
          <a:p>
            <a:pPr lvl="0"/>
            <a:r>
              <a:rPr lang="en-US"/>
              <a:t>Click to edit Master text styles</a:t>
            </a:r>
          </a:p>
        </p:txBody>
      </p:sp>
      <p:sp>
        <p:nvSpPr>
          <p:cNvPr id="56" name="Text Placeholder 11">
            <a:extLst>
              <a:ext uri="{FF2B5EF4-FFF2-40B4-BE49-F238E27FC236}">
                <a16:creationId xmlns:a16="http://schemas.microsoft.com/office/drawing/2014/main" id="{E34CD1B3-EC0A-2B8B-8E08-8F1D91C44992}"/>
              </a:ext>
            </a:extLst>
          </p:cNvPr>
          <p:cNvSpPr>
            <a:spLocks noGrp="1"/>
          </p:cNvSpPr>
          <p:nvPr>
            <p:ph type="body" sz="quarter" idx="33"/>
          </p:nvPr>
        </p:nvSpPr>
        <p:spPr>
          <a:xfrm>
            <a:off x="6446520" y="5669280"/>
            <a:ext cx="2267712" cy="274638"/>
          </a:xfrm>
        </p:spPr>
        <p:txBody>
          <a:bodyPr lIns="109728" tIns="109728" rIns="109728" bIns="91440" anchor="b">
            <a:noAutofit/>
          </a:bodyPr>
          <a:lstStyle>
            <a:lvl1pPr marL="0" indent="0" algn="l">
              <a:lnSpc>
                <a:spcPct val="100000"/>
              </a:lnSpc>
              <a:spcBef>
                <a:spcPts val="0"/>
              </a:spcBef>
              <a:buNone/>
              <a:defRPr sz="1200" spc="80" baseline="0"/>
            </a:lvl1pPr>
          </a:lstStyle>
          <a:p>
            <a:pPr lvl="0"/>
            <a:r>
              <a:rPr lang="en-US"/>
              <a:t>Click to edit Master text styles</a:t>
            </a:r>
          </a:p>
        </p:txBody>
      </p:sp>
      <p:sp>
        <p:nvSpPr>
          <p:cNvPr id="57" name="Text Placeholder 11">
            <a:extLst>
              <a:ext uri="{FF2B5EF4-FFF2-40B4-BE49-F238E27FC236}">
                <a16:creationId xmlns:a16="http://schemas.microsoft.com/office/drawing/2014/main" id="{5D7C5E80-F9AA-4BCC-8155-925C1A6C8003}"/>
              </a:ext>
            </a:extLst>
          </p:cNvPr>
          <p:cNvSpPr>
            <a:spLocks noGrp="1"/>
          </p:cNvSpPr>
          <p:nvPr>
            <p:ph type="body" sz="quarter" idx="34"/>
          </p:nvPr>
        </p:nvSpPr>
        <p:spPr>
          <a:xfrm>
            <a:off x="9354312" y="5330952"/>
            <a:ext cx="2267712" cy="365760"/>
          </a:xfrm>
        </p:spPr>
        <p:txBody>
          <a:bodyPr lIns="109728" tIns="109728" rIns="109728" bIns="91440" anchor="ctr">
            <a:noAutofit/>
          </a:bodyPr>
          <a:lstStyle>
            <a:lvl1pPr marL="0" indent="0" algn="l">
              <a:lnSpc>
                <a:spcPct val="100000"/>
              </a:lnSpc>
              <a:spcBef>
                <a:spcPts val="0"/>
              </a:spcBef>
              <a:buNone/>
              <a:defRPr sz="1600" b="1" cap="all" spc="100" baseline="0">
                <a:latin typeface="+mn-lt"/>
              </a:defRPr>
            </a:lvl1pPr>
          </a:lstStyle>
          <a:p>
            <a:pPr lvl="0"/>
            <a:r>
              <a:rPr lang="en-US"/>
              <a:t>Click to edit Master text styles</a:t>
            </a:r>
          </a:p>
        </p:txBody>
      </p:sp>
      <p:sp>
        <p:nvSpPr>
          <p:cNvPr id="58" name="Text Placeholder 11">
            <a:extLst>
              <a:ext uri="{FF2B5EF4-FFF2-40B4-BE49-F238E27FC236}">
                <a16:creationId xmlns:a16="http://schemas.microsoft.com/office/drawing/2014/main" id="{BC33FAD1-3F22-5FE2-9A84-8D2BAE1B787F}"/>
              </a:ext>
            </a:extLst>
          </p:cNvPr>
          <p:cNvSpPr>
            <a:spLocks noGrp="1"/>
          </p:cNvSpPr>
          <p:nvPr>
            <p:ph type="body" sz="quarter" idx="35"/>
          </p:nvPr>
        </p:nvSpPr>
        <p:spPr>
          <a:xfrm>
            <a:off x="9354312" y="5669280"/>
            <a:ext cx="2267712" cy="274638"/>
          </a:xfrm>
        </p:spPr>
        <p:txBody>
          <a:bodyPr lIns="109728" tIns="109728" rIns="109728" bIns="91440" anchor="b">
            <a:noAutofit/>
          </a:bodyPr>
          <a:lstStyle>
            <a:lvl1pPr marL="0" indent="0" algn="l">
              <a:lnSpc>
                <a:spcPct val="100000"/>
              </a:lnSpc>
              <a:spcBef>
                <a:spcPts val="0"/>
              </a:spcBef>
              <a:buNone/>
              <a:defRPr sz="1200" spc="80" baseline="0"/>
            </a:lvl1pPr>
          </a:lstStyle>
          <a:p>
            <a:pPr lvl="0"/>
            <a:r>
              <a:rPr lang="en-US"/>
              <a:t>Click to edit Master text styles</a:t>
            </a:r>
          </a:p>
        </p:txBody>
      </p:sp>
    </p:spTree>
    <p:extLst>
      <p:ext uri="{BB962C8B-B14F-4D97-AF65-F5344CB8AC3E}">
        <p14:creationId xmlns:p14="http://schemas.microsoft.com/office/powerpoint/2010/main" val="1912455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605790" y="381000"/>
            <a:ext cx="1098423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605790" y="1825625"/>
            <a:ext cx="5490210" cy="34292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41E854BE-CF39-EF27-9D7B-11DB950D69DE}"/>
              </a:ext>
            </a:extLst>
          </p:cNvPr>
          <p:cNvSpPr>
            <a:spLocks noGrp="1"/>
          </p:cNvSpPr>
          <p:nvPr>
            <p:ph type="ftr" sz="quarter" idx="3"/>
          </p:nvPr>
        </p:nvSpPr>
        <p:spPr>
          <a:xfrm>
            <a:off x="7099139" y="6176963"/>
            <a:ext cx="3890010" cy="365125"/>
          </a:xfrm>
          <a:prstGeom prst="rect">
            <a:avLst/>
          </a:prstGeom>
        </p:spPr>
        <p:txBody>
          <a:bodyPr anchor="ctr"/>
          <a:lstStyle>
            <a:lvl1pPr algn="r">
              <a:defRPr sz="1000" b="1" i="0" cap="all" spc="200" baseline="0">
                <a:solidFill>
                  <a:schemeClr val="bg1"/>
                </a:solidFill>
                <a:latin typeface="Univers Condensed" panose="020B0506020202050204" pitchFamily="34" charset="0"/>
              </a:defRPr>
            </a:lvl1pPr>
          </a:lstStyle>
          <a:p>
            <a:r>
              <a:rPr lang="en-US"/>
              <a:t>Fitness Presentation</a:t>
            </a:r>
          </a:p>
        </p:txBody>
      </p:sp>
      <p:sp>
        <p:nvSpPr>
          <p:cNvPr id="10" name="Slide Number Placeholder 5">
            <a:extLst>
              <a:ext uri="{FF2B5EF4-FFF2-40B4-BE49-F238E27FC236}">
                <a16:creationId xmlns:a16="http://schemas.microsoft.com/office/drawing/2014/main" id="{CB8B55D1-DE0D-79B9-9FE8-7294AFCC7CC4}"/>
              </a:ext>
            </a:extLst>
          </p:cNvPr>
          <p:cNvSpPr>
            <a:spLocks noGrp="1"/>
          </p:cNvSpPr>
          <p:nvPr>
            <p:ph type="sldNum" sz="quarter" idx="4"/>
          </p:nvPr>
        </p:nvSpPr>
        <p:spPr>
          <a:xfrm>
            <a:off x="11145359" y="6176963"/>
            <a:ext cx="440851" cy="365125"/>
          </a:xfrm>
          <a:prstGeom prst="rect">
            <a:avLst/>
          </a:prstGeom>
        </p:spPr>
        <p:txBody>
          <a:bodyPr anchor="ctr"/>
          <a:lstStyle>
            <a:lvl1pPr algn="l">
              <a:defRPr sz="1000" b="1" i="0" spc="200" baseline="0">
                <a:solidFill>
                  <a:schemeClr val="bg1"/>
                </a:solidFill>
                <a:latin typeface="Univers Condensed" panose="020B0506020202050204" pitchFamily="34" charset="0"/>
              </a:defRPr>
            </a:lvl1pPr>
          </a:lstStyle>
          <a:p>
            <a:fld id="{294A09A9-5501-47C1-A89A-A340965A2BE2}" type="slidenum">
              <a:rPr lang="en-US" smtClean="0"/>
              <a:pPr/>
              <a:t>‹#›</a:t>
            </a:fld>
            <a:endParaRPr lang="en-US"/>
          </a:p>
        </p:txBody>
      </p:sp>
      <p:cxnSp>
        <p:nvCxnSpPr>
          <p:cNvPr id="4" name="Straight Connector 3">
            <a:extLst>
              <a:ext uri="{FF2B5EF4-FFF2-40B4-BE49-F238E27FC236}">
                <a16:creationId xmlns:a16="http://schemas.microsoft.com/office/drawing/2014/main" id="{E326C3A6-3F37-BCF0-303D-F127E0721BC0}"/>
              </a:ext>
            </a:extLst>
          </p:cNvPr>
          <p:cNvCxnSpPr>
            <a:cxnSpLocks/>
          </p:cNvCxnSpPr>
          <p:nvPr userDrawn="1"/>
        </p:nvCxnSpPr>
        <p:spPr>
          <a:xfrm>
            <a:off x="11067254" y="6194933"/>
            <a:ext cx="0" cy="329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79" r:id="rId1"/>
    <p:sldLayoutId id="2147483677" r:id="rId2"/>
    <p:sldLayoutId id="2147483678" r:id="rId3"/>
    <p:sldLayoutId id="2147483680" r:id="rId4"/>
    <p:sldLayoutId id="2147483681" r:id="rId5"/>
    <p:sldLayoutId id="2147483676" r:id="rId6"/>
    <p:sldLayoutId id="2147483682" r:id="rId7"/>
    <p:sldLayoutId id="2147483683" r:id="rId8"/>
    <p:sldLayoutId id="2147483684" r:id="rId9"/>
    <p:sldLayoutId id="2147483701" r:id="rId10"/>
    <p:sldLayoutId id="2147483700" r:id="rId11"/>
    <p:sldLayoutId id="2147483690" r:id="rId12"/>
    <p:sldLayoutId id="2147483697" r:id="rId13"/>
    <p:sldLayoutId id="2147483698" r:id="rId14"/>
    <p:sldLayoutId id="2147483699" r:id="rId15"/>
    <p:sldLayoutId id="2147483656" r:id="rId16"/>
    <p:sldLayoutId id="2147483702" r:id="rId17"/>
  </p:sldLayoutIdLst>
  <p:hf hdr="0" dt="0"/>
  <p:txStyles>
    <p:titleStyle>
      <a:lvl1pPr algn="l" defTabSz="914400" rtl="0" eaLnBrk="1" latinLnBrk="0" hangingPunct="1">
        <a:lnSpc>
          <a:spcPct val="90000"/>
        </a:lnSpc>
        <a:spcBef>
          <a:spcPct val="0"/>
        </a:spcBef>
        <a:buNone/>
        <a:defRPr sz="5400" b="1" i="0" kern="1200">
          <a:ln w="15875">
            <a:solidFill>
              <a:schemeClr val="bg1"/>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customXml" Target="../ink/ink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17.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1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7.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57.png"/><Relationship Id="rId5" Type="http://schemas.openxmlformats.org/officeDocument/2006/relationships/customXml" Target="../ink/ink4.xml"/><Relationship Id="rId4" Type="http://schemas.openxmlformats.org/officeDocument/2006/relationships/image" Target="../media/image56.png"/></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965ECD-62D6-CD00-631D-84160267BCFC}"/>
              </a:ext>
            </a:extLst>
          </p:cNvPr>
          <p:cNvSpPr>
            <a:spLocks noGrp="1"/>
          </p:cNvSpPr>
          <p:nvPr>
            <p:ph type="body" sz="quarter" idx="11"/>
          </p:nvPr>
        </p:nvSpPr>
        <p:spPr/>
        <p:txBody>
          <a:bodyPr/>
          <a:lstStyle/>
          <a:p>
            <a:r>
              <a:rPr lang="en-US"/>
              <a:t>FITNESS</a:t>
            </a:r>
          </a:p>
          <a:p>
            <a:r>
              <a:rPr lang="en-US"/>
              <a:t>FITNESS</a:t>
            </a:r>
          </a:p>
          <a:p>
            <a:r>
              <a:rPr lang="en-US"/>
              <a:t>FITNESS</a:t>
            </a:r>
          </a:p>
          <a:p>
            <a:r>
              <a:rPr lang="en-US"/>
              <a:t>FITNESS</a:t>
            </a:r>
          </a:p>
          <a:p>
            <a:r>
              <a:rPr lang="en-US"/>
              <a:t>FITNESS</a:t>
            </a:r>
          </a:p>
          <a:p>
            <a:r>
              <a:rPr lang="en-US"/>
              <a:t>FITNESS</a:t>
            </a:r>
          </a:p>
          <a:p>
            <a:r>
              <a:rPr lang="en-US"/>
              <a:t>FITNESS</a:t>
            </a:r>
          </a:p>
        </p:txBody>
      </p:sp>
      <p:pic>
        <p:nvPicPr>
          <p:cNvPr id="53" name="Picture Placeholder 52" descr="Woman lifting weights">
            <a:extLst>
              <a:ext uri="{FF2B5EF4-FFF2-40B4-BE49-F238E27FC236}">
                <a16:creationId xmlns:a16="http://schemas.microsoft.com/office/drawing/2014/main" id="{3DC5F735-3F73-FB0D-3311-B5CC89E0E994}"/>
              </a:ext>
            </a:extLst>
          </p:cNvPr>
          <p:cNvPicPr>
            <a:picLocks noGrp="1" noChangeAspect="1"/>
          </p:cNvPicPr>
          <p:nvPr>
            <p:ph type="pic" sz="quarter" idx="10"/>
          </p:nvPr>
        </p:nvPicPr>
        <p:blipFill>
          <a:blip r:embed="rId2"/>
          <a:srcRect t="16" b="16"/>
          <a:stretch>
            <a:fillRect/>
          </a:stretch>
        </p:blipFill>
        <p:spPr/>
      </p:pic>
      <p:sp>
        <p:nvSpPr>
          <p:cNvPr id="7" name="Title 6">
            <a:extLst>
              <a:ext uri="{FF2B5EF4-FFF2-40B4-BE49-F238E27FC236}">
                <a16:creationId xmlns:a16="http://schemas.microsoft.com/office/drawing/2014/main" id="{6065871C-4CA5-9A7A-6CE8-8BCCC7220BC7}"/>
              </a:ext>
            </a:extLst>
          </p:cNvPr>
          <p:cNvSpPr>
            <a:spLocks noGrp="1"/>
          </p:cNvSpPr>
          <p:nvPr>
            <p:ph type="ctrTitle"/>
          </p:nvPr>
        </p:nvSpPr>
        <p:spPr/>
        <p:txBody>
          <a:bodyPr/>
          <a:lstStyle/>
          <a:p>
            <a:r>
              <a:rPr lang="en-US"/>
              <a:t>8020fit.ai</a:t>
            </a:r>
            <a:br>
              <a:rPr lang="en-US"/>
            </a:br>
            <a:r>
              <a:rPr lang="en-US"/>
              <a:t>sprint 3</a:t>
            </a:r>
          </a:p>
        </p:txBody>
      </p:sp>
      <p:sp>
        <p:nvSpPr>
          <p:cNvPr id="16" name="Subtitle 15">
            <a:extLst>
              <a:ext uri="{FF2B5EF4-FFF2-40B4-BE49-F238E27FC236}">
                <a16:creationId xmlns:a16="http://schemas.microsoft.com/office/drawing/2014/main" id="{997A8FCF-F260-EA85-2017-3DF9EEDAFE8E}"/>
              </a:ext>
            </a:extLst>
          </p:cNvPr>
          <p:cNvSpPr>
            <a:spLocks noGrp="1"/>
          </p:cNvSpPr>
          <p:nvPr>
            <p:ph type="subTitle" idx="1"/>
          </p:nvPr>
        </p:nvSpPr>
        <p:spPr>
          <a:xfrm>
            <a:off x="585215" y="3773763"/>
            <a:ext cx="5504688" cy="1545336"/>
          </a:xfrm>
        </p:spPr>
        <p:txBody>
          <a:bodyPr vert="horz" lIns="0" tIns="45720" rIns="0" bIns="0" rtlCol="0" anchor="t">
            <a:noAutofit/>
          </a:bodyPr>
          <a:lstStyle/>
          <a:p>
            <a:r>
              <a:rPr lang="en-US"/>
              <a:t>Presented by Team </a:t>
            </a:r>
            <a:r>
              <a:rPr lang="en-US" err="1"/>
              <a:t>fitforce</a:t>
            </a:r>
            <a:endParaRPr lang="en-US"/>
          </a:p>
          <a:p>
            <a:endParaRPr lang="en-US"/>
          </a:p>
        </p:txBody>
      </p:sp>
      <p:sp>
        <p:nvSpPr>
          <p:cNvPr id="3" name="Freeform: Shape 2">
            <a:extLst>
              <a:ext uri="{FF2B5EF4-FFF2-40B4-BE49-F238E27FC236}">
                <a16:creationId xmlns:a16="http://schemas.microsoft.com/office/drawing/2014/main" id="{6E46711A-2B26-6B93-2F02-D82BE9F5D502}"/>
              </a:ext>
              <a:ext uri="{C183D7F6-B498-43B3-948B-1728B52AA6E4}">
                <adec:decorative xmlns:adec="http://schemas.microsoft.com/office/drawing/2017/decorative" val="1"/>
              </a:ext>
            </a:extLst>
          </p:cNvPr>
          <p:cNvSpPr/>
          <p:nvPr/>
        </p:nvSpPr>
        <p:spPr>
          <a:xfrm>
            <a:off x="6860491" y="2"/>
            <a:ext cx="5331508" cy="6857998"/>
          </a:xfrm>
          <a:custGeom>
            <a:avLst/>
            <a:gdLst>
              <a:gd name="connsiteX0" fmla="*/ 5331508 w 5331508"/>
              <a:gd name="connsiteY0" fmla="*/ 2601121 h 6857998"/>
              <a:gd name="connsiteX1" fmla="*/ 5331508 w 5331508"/>
              <a:gd name="connsiteY1" fmla="*/ 2656136 h 6857998"/>
              <a:gd name="connsiteX2" fmla="*/ 101914 w 5331508"/>
              <a:gd name="connsiteY2" fmla="*/ 6857998 h 6857998"/>
              <a:gd name="connsiteX3" fmla="*/ 33441 w 5331508"/>
              <a:gd name="connsiteY3" fmla="*/ 6857998 h 6857998"/>
              <a:gd name="connsiteX4" fmla="*/ 107103 w 5331508"/>
              <a:gd name="connsiteY4" fmla="*/ 0 h 6857998"/>
              <a:gd name="connsiteX5" fmla="*/ 5331508 w 5331508"/>
              <a:gd name="connsiteY5" fmla="*/ 2052302 h 6857998"/>
              <a:gd name="connsiteX6" fmla="*/ 5331508 w 5331508"/>
              <a:gd name="connsiteY6" fmla="*/ 2094374 h 6857998"/>
              <a:gd name="connsiteX7" fmla="*/ 0 w 5331508"/>
              <a:gd name="connsiteY7" fmla="*/ 0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1508" h="6857998">
                <a:moveTo>
                  <a:pt x="5331508" y="2601121"/>
                </a:moveTo>
                <a:lnTo>
                  <a:pt x="5331508" y="2656136"/>
                </a:lnTo>
                <a:lnTo>
                  <a:pt x="101914" y="6857998"/>
                </a:lnTo>
                <a:lnTo>
                  <a:pt x="33441" y="6857998"/>
                </a:lnTo>
                <a:close/>
                <a:moveTo>
                  <a:pt x="107103" y="0"/>
                </a:moveTo>
                <a:lnTo>
                  <a:pt x="5331508" y="2052302"/>
                </a:lnTo>
                <a:lnTo>
                  <a:pt x="5331508" y="2094374"/>
                </a:lnTo>
                <a:lnTo>
                  <a:pt x="0" y="0"/>
                </a:lnTo>
                <a:close/>
              </a:path>
            </a:pathLst>
          </a:cu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Tree>
    <p:extLst>
      <p:ext uri="{BB962C8B-B14F-4D97-AF65-F5344CB8AC3E}">
        <p14:creationId xmlns:p14="http://schemas.microsoft.com/office/powerpoint/2010/main" val="20717126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itle 1">
            <a:extLst>
              <a:ext uri="{FF2B5EF4-FFF2-40B4-BE49-F238E27FC236}">
                <a16:creationId xmlns:a16="http://schemas.microsoft.com/office/drawing/2014/main" id="{65223AFB-5B47-FDE1-F069-ADE4A4E32720}"/>
              </a:ext>
            </a:extLst>
          </p:cNvPr>
          <p:cNvSpPr>
            <a:spLocks noGrp="1"/>
          </p:cNvSpPr>
          <p:nvPr>
            <p:ph type="title"/>
          </p:nvPr>
        </p:nvSpPr>
        <p:spPr>
          <a:xfrm>
            <a:off x="630936" y="3474720"/>
            <a:ext cx="5468112" cy="1444752"/>
          </a:xfrm>
        </p:spPr>
        <p:txBody>
          <a:bodyPr/>
          <a:lstStyle/>
          <a:p>
            <a:r>
              <a:rPr lang="en-US"/>
              <a:t>Overview </a:t>
            </a:r>
          </a:p>
        </p:txBody>
      </p:sp>
      <p:sp>
        <p:nvSpPr>
          <p:cNvPr id="3081" name="Footer Placeholder 2">
            <a:extLst>
              <a:ext uri="{FF2B5EF4-FFF2-40B4-BE49-F238E27FC236}">
                <a16:creationId xmlns:a16="http://schemas.microsoft.com/office/drawing/2014/main" id="{EC052976-E28D-FE57-EE53-854D76E891F0}"/>
              </a:ext>
            </a:extLst>
          </p:cNvPr>
          <p:cNvSpPr>
            <a:spLocks noGrp="1"/>
          </p:cNvSpPr>
          <p:nvPr>
            <p:ph type="ftr" sz="quarter" idx="10"/>
          </p:nvPr>
        </p:nvSpPr>
        <p:spPr>
          <a:xfrm>
            <a:off x="7099139" y="6176963"/>
            <a:ext cx="3890010" cy="365125"/>
          </a:xfrm>
        </p:spPr>
        <p:txBody>
          <a:bodyPr/>
          <a:lstStyle/>
          <a:p>
            <a:pPr>
              <a:spcAft>
                <a:spcPts val="600"/>
              </a:spcAft>
            </a:pPr>
            <a:r>
              <a:rPr lang="en-US"/>
              <a:t>8020FIT.AI</a:t>
            </a:r>
          </a:p>
        </p:txBody>
      </p:sp>
      <p:sp>
        <p:nvSpPr>
          <p:cNvPr id="3083" name="Slide Number Placeholder 3">
            <a:extLst>
              <a:ext uri="{FF2B5EF4-FFF2-40B4-BE49-F238E27FC236}">
                <a16:creationId xmlns:a16="http://schemas.microsoft.com/office/drawing/2014/main" id="{1D3F35AC-F9FE-D58C-2B08-B1427BE52A43}"/>
              </a:ext>
            </a:extLst>
          </p:cNvPr>
          <p:cNvSpPr>
            <a:spLocks noGrp="1"/>
          </p:cNvSpPr>
          <p:nvPr>
            <p:ph type="sldNum" sz="quarter" idx="11"/>
          </p:nvPr>
        </p:nvSpPr>
        <p:spPr>
          <a:xfrm>
            <a:off x="11145359" y="6176963"/>
            <a:ext cx="440851" cy="365125"/>
          </a:xfrm>
        </p:spPr>
        <p:txBody>
          <a:bodyPr/>
          <a:lstStyle/>
          <a:p>
            <a:pPr>
              <a:spcAft>
                <a:spcPts val="600"/>
              </a:spcAft>
            </a:pPr>
            <a:fld id="{294A09A9-5501-47C1-A89A-A340965A2BE2}" type="slidenum">
              <a:rPr lang="en-US" smtClean="0"/>
              <a:pPr>
                <a:spcAft>
                  <a:spcPts val="600"/>
                </a:spcAft>
              </a:pPr>
              <a:t>10</a:t>
            </a:fld>
            <a:endParaRPr lang="en-US"/>
          </a:p>
        </p:txBody>
      </p:sp>
      <p:sp>
        <p:nvSpPr>
          <p:cNvPr id="2" name="Title 1">
            <a:extLst>
              <a:ext uri="{FF2B5EF4-FFF2-40B4-BE49-F238E27FC236}">
                <a16:creationId xmlns:a16="http://schemas.microsoft.com/office/drawing/2014/main" id="{84870D27-F8F6-F74E-8D75-E43F3F8268DB}"/>
              </a:ext>
            </a:extLst>
          </p:cNvPr>
          <p:cNvSpPr>
            <a:spLocks noGrp="1"/>
          </p:cNvSpPr>
          <p:nvPr>
            <p:ph type="body" sz="quarter" idx="15"/>
          </p:nvPr>
        </p:nvSpPr>
        <p:spPr>
          <a:xfrm>
            <a:off x="630936" y="1938528"/>
            <a:ext cx="5468112" cy="1444752"/>
          </a:xfrm>
        </p:spPr>
        <p:txBody>
          <a:bodyPr>
            <a:normAutofit/>
          </a:bodyPr>
          <a:lstStyle/>
          <a:p>
            <a:r>
              <a:rPr lang="en-US" sz="5100"/>
              <a:t>WORKING AGREEMENT</a:t>
            </a:r>
          </a:p>
        </p:txBody>
      </p:sp>
      <p:pic>
        <p:nvPicPr>
          <p:cNvPr id="3" name="Picture 2" descr="A screenshot of a white paper&#10;&#10;AI-generated content may be incorrect.">
            <a:extLst>
              <a:ext uri="{FF2B5EF4-FFF2-40B4-BE49-F238E27FC236}">
                <a16:creationId xmlns:a16="http://schemas.microsoft.com/office/drawing/2014/main" id="{569F3805-24E7-3327-2B31-780561EFD66F}"/>
              </a:ext>
            </a:extLst>
          </p:cNvPr>
          <p:cNvPicPr>
            <a:picLocks noChangeAspect="1"/>
          </p:cNvPicPr>
          <p:nvPr/>
        </p:nvPicPr>
        <p:blipFill>
          <a:blip r:embed="rId2"/>
          <a:stretch>
            <a:fillRect/>
          </a:stretch>
        </p:blipFill>
        <p:spPr>
          <a:xfrm>
            <a:off x="5567905" y="2481"/>
            <a:ext cx="5562875" cy="6172199"/>
          </a:xfrm>
          <a:prstGeom prst="rect">
            <a:avLst/>
          </a:prstGeom>
        </p:spPr>
      </p:pic>
    </p:spTree>
    <p:extLst>
      <p:ext uri="{BB962C8B-B14F-4D97-AF65-F5344CB8AC3E}">
        <p14:creationId xmlns:p14="http://schemas.microsoft.com/office/powerpoint/2010/main" val="4172193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53A3B-B53B-1ADD-7ABD-015E86EADDF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790650E-B1AE-1B45-A589-6C7F030E7871}"/>
              </a:ext>
            </a:extLst>
          </p:cNvPr>
          <p:cNvSpPr>
            <a:spLocks noGrp="1"/>
          </p:cNvSpPr>
          <p:nvPr>
            <p:ph type="title"/>
          </p:nvPr>
        </p:nvSpPr>
        <p:spPr/>
        <p:txBody>
          <a:bodyPr/>
          <a:lstStyle/>
          <a:p>
            <a:r>
              <a:rPr lang="en-US"/>
              <a:t>Working</a:t>
            </a:r>
            <a:br>
              <a:rPr lang="en-US"/>
            </a:br>
            <a:endParaRPr lang="en-US"/>
          </a:p>
        </p:txBody>
      </p:sp>
      <p:sp>
        <p:nvSpPr>
          <p:cNvPr id="6" name="Text Placeholder 5">
            <a:extLst>
              <a:ext uri="{FF2B5EF4-FFF2-40B4-BE49-F238E27FC236}">
                <a16:creationId xmlns:a16="http://schemas.microsoft.com/office/drawing/2014/main" id="{C68079C5-FB9E-5FE0-ABCE-FC1CAFC09C05}"/>
              </a:ext>
            </a:extLst>
          </p:cNvPr>
          <p:cNvSpPr>
            <a:spLocks noGrp="1"/>
          </p:cNvSpPr>
          <p:nvPr>
            <p:ph type="body" sz="quarter" idx="14"/>
          </p:nvPr>
        </p:nvSpPr>
        <p:spPr/>
        <p:txBody>
          <a:bodyPr/>
          <a:lstStyle/>
          <a:p>
            <a:r>
              <a:rPr lang="en-US"/>
              <a:t>professional</a:t>
            </a:r>
          </a:p>
          <a:p>
            <a:endParaRPr lang="en-US"/>
          </a:p>
        </p:txBody>
      </p:sp>
      <p:sp>
        <p:nvSpPr>
          <p:cNvPr id="7" name="Text Placeholder 6">
            <a:extLst>
              <a:ext uri="{FF2B5EF4-FFF2-40B4-BE49-F238E27FC236}">
                <a16:creationId xmlns:a16="http://schemas.microsoft.com/office/drawing/2014/main" id="{455E0335-A149-537C-8234-0D0F63D40E50}"/>
              </a:ext>
            </a:extLst>
          </p:cNvPr>
          <p:cNvSpPr>
            <a:spLocks noGrp="1"/>
          </p:cNvSpPr>
          <p:nvPr>
            <p:ph type="body" sz="quarter" idx="15"/>
          </p:nvPr>
        </p:nvSpPr>
        <p:spPr/>
        <p:txBody>
          <a:bodyPr/>
          <a:lstStyle/>
          <a:p>
            <a:r>
              <a:rPr lang="en-US"/>
              <a:t>persona</a:t>
            </a:r>
          </a:p>
          <a:p>
            <a:endParaRPr lang="en-US"/>
          </a:p>
        </p:txBody>
      </p:sp>
      <p:sp>
        <p:nvSpPr>
          <p:cNvPr id="15" name="Text Placeholder 14">
            <a:extLst>
              <a:ext uri="{FF2B5EF4-FFF2-40B4-BE49-F238E27FC236}">
                <a16:creationId xmlns:a16="http://schemas.microsoft.com/office/drawing/2014/main" id="{D7CB345C-D22F-D621-E255-39F666628099}"/>
              </a:ext>
            </a:extLst>
          </p:cNvPr>
          <p:cNvSpPr>
            <a:spLocks noGrp="1"/>
          </p:cNvSpPr>
          <p:nvPr>
            <p:ph type="body" sz="quarter" idx="16"/>
          </p:nvPr>
        </p:nvSpPr>
        <p:spPr>
          <a:xfrm>
            <a:off x="1290701" y="2432304"/>
            <a:ext cx="3922776" cy="4171696"/>
          </a:xfrm>
        </p:spPr>
        <p:txBody>
          <a:bodyPr vert="horz" lIns="91440" tIns="45720" rIns="91440" bIns="45720" rtlCol="0" anchor="t">
            <a:normAutofit fontScale="85000" lnSpcReduction="10000"/>
          </a:bodyPr>
          <a:lstStyle/>
          <a:p>
            <a:pPr marL="285750" indent="-285750">
              <a:buFontTx/>
              <a:buChar char="-"/>
            </a:pPr>
            <a:r>
              <a:rPr lang="en-US"/>
              <a:t>Age: 28</a:t>
            </a:r>
          </a:p>
          <a:p>
            <a:pPr marL="285750" indent="-285750">
              <a:buFontTx/>
              <a:buChar char="-"/>
            </a:pPr>
            <a:r>
              <a:rPr lang="en-US"/>
              <a:t>Occupation: Marketing Manager</a:t>
            </a:r>
          </a:p>
          <a:p>
            <a:pPr marL="285750" indent="-285750">
              <a:buFontTx/>
              <a:buChar char="-"/>
            </a:pPr>
            <a:r>
              <a:rPr lang="en-US"/>
              <a:t>Fitness Level: Beginner</a:t>
            </a:r>
          </a:p>
          <a:p>
            <a:pPr marL="285750" indent="-285750">
              <a:buFontTx/>
              <a:buChar char="-"/>
            </a:pPr>
            <a:r>
              <a:rPr lang="en-US"/>
              <a:t>Technology Comfort: Moderate</a:t>
            </a:r>
          </a:p>
          <a:p>
            <a:pPr marL="285750" indent="-285750">
              <a:buFontTx/>
              <a:buChar char="-"/>
            </a:pPr>
            <a:r>
              <a:rPr lang="en-US"/>
              <a:t>Goals: She wants to increase energy levels and lose weight, prefers quick and efficient workouts.</a:t>
            </a:r>
          </a:p>
          <a:p>
            <a:pPr marL="285750" indent="-285750">
              <a:buFontTx/>
              <a:buChar char="-"/>
            </a:pPr>
            <a:r>
              <a:rPr lang="en-US"/>
              <a:t>Challenges: limited time due to a demanding job, limited knowledge about effective workout routines, hard to stay motivated.</a:t>
            </a:r>
          </a:p>
          <a:p>
            <a:endParaRPr lang="en-US"/>
          </a:p>
        </p:txBody>
      </p:sp>
      <p:pic>
        <p:nvPicPr>
          <p:cNvPr id="16" name="Picture Placeholder 15" descr="People at meeting">
            <a:extLst>
              <a:ext uri="{FF2B5EF4-FFF2-40B4-BE49-F238E27FC236}">
                <a16:creationId xmlns:a16="http://schemas.microsoft.com/office/drawing/2014/main" id="{EDEFF9B8-60C0-91F5-B6CC-64DDE572249E}"/>
              </a:ext>
            </a:extLst>
          </p:cNvPr>
          <p:cNvPicPr>
            <a:picLocks noGrp="1" noChangeAspect="1"/>
          </p:cNvPicPr>
          <p:nvPr>
            <p:ph type="pic" sz="quarter" idx="10"/>
          </p:nvPr>
        </p:nvPicPr>
        <p:blipFill>
          <a:blip r:embed="rId2"/>
          <a:srcRect l="24660" r="24660"/>
          <a:stretch/>
        </p:blipFill>
        <p:spPr/>
      </p:pic>
      <p:sp>
        <p:nvSpPr>
          <p:cNvPr id="2" name="Footer Placeholder 1">
            <a:extLst>
              <a:ext uri="{FF2B5EF4-FFF2-40B4-BE49-F238E27FC236}">
                <a16:creationId xmlns:a16="http://schemas.microsoft.com/office/drawing/2014/main" id="{E0CD6262-F595-A400-0AF4-7F267B3386E2}"/>
              </a:ext>
            </a:extLst>
          </p:cNvPr>
          <p:cNvSpPr>
            <a:spLocks noGrp="1"/>
          </p:cNvSpPr>
          <p:nvPr>
            <p:ph type="ftr" sz="quarter" idx="3"/>
          </p:nvPr>
        </p:nvSpPr>
        <p:spPr/>
        <p:txBody>
          <a:bodyPr/>
          <a:lstStyle/>
          <a:p>
            <a:r>
              <a:rPr lang="en-US"/>
              <a:t>8020fit.ai</a:t>
            </a:r>
          </a:p>
        </p:txBody>
      </p:sp>
      <p:sp>
        <p:nvSpPr>
          <p:cNvPr id="3" name="Slide Number Placeholder 2">
            <a:extLst>
              <a:ext uri="{FF2B5EF4-FFF2-40B4-BE49-F238E27FC236}">
                <a16:creationId xmlns:a16="http://schemas.microsoft.com/office/drawing/2014/main" id="{CF118532-8495-2FB1-CC46-128F7985718B}"/>
              </a:ext>
            </a:extLst>
          </p:cNvPr>
          <p:cNvSpPr>
            <a:spLocks noGrp="1"/>
          </p:cNvSpPr>
          <p:nvPr>
            <p:ph type="sldNum" sz="quarter" idx="4"/>
          </p:nvPr>
        </p:nvSpPr>
        <p:spPr/>
        <p:txBody>
          <a:bodyPr/>
          <a:lstStyle/>
          <a:p>
            <a:fld id="{294A09A9-5501-47C1-A89A-A340965A2BE2}" type="slidenum">
              <a:rPr lang="en-US" smtClean="0"/>
              <a:pPr/>
              <a:t>11</a:t>
            </a:fld>
            <a:endParaRPr lang="en-US"/>
          </a:p>
        </p:txBody>
      </p:sp>
    </p:spTree>
    <p:extLst>
      <p:ext uri="{BB962C8B-B14F-4D97-AF65-F5344CB8AC3E}">
        <p14:creationId xmlns:p14="http://schemas.microsoft.com/office/powerpoint/2010/main" val="1431316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59A5A-49A0-5F9D-959A-3FB9DBDD0C6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CACF6B1-5692-63C5-0732-4756D6B29946}"/>
              </a:ext>
            </a:extLst>
          </p:cNvPr>
          <p:cNvSpPr>
            <a:spLocks noGrp="1"/>
          </p:cNvSpPr>
          <p:nvPr>
            <p:ph type="title"/>
          </p:nvPr>
        </p:nvSpPr>
        <p:spPr/>
        <p:txBody>
          <a:bodyPr/>
          <a:lstStyle/>
          <a:p>
            <a:r>
              <a:rPr lang="en-US"/>
              <a:t>college</a:t>
            </a:r>
            <a:br>
              <a:rPr lang="en-US"/>
            </a:br>
            <a:endParaRPr lang="en-US"/>
          </a:p>
        </p:txBody>
      </p:sp>
      <p:sp>
        <p:nvSpPr>
          <p:cNvPr id="6" name="Text Placeholder 5">
            <a:extLst>
              <a:ext uri="{FF2B5EF4-FFF2-40B4-BE49-F238E27FC236}">
                <a16:creationId xmlns:a16="http://schemas.microsoft.com/office/drawing/2014/main" id="{59E5AF19-C48F-E230-639A-029B70FDBAF3}"/>
              </a:ext>
            </a:extLst>
          </p:cNvPr>
          <p:cNvSpPr>
            <a:spLocks noGrp="1"/>
          </p:cNvSpPr>
          <p:nvPr>
            <p:ph type="body" sz="quarter" idx="14"/>
          </p:nvPr>
        </p:nvSpPr>
        <p:spPr/>
        <p:txBody>
          <a:bodyPr/>
          <a:lstStyle/>
          <a:p>
            <a:r>
              <a:rPr lang="en-US"/>
              <a:t>student</a:t>
            </a:r>
          </a:p>
          <a:p>
            <a:endParaRPr lang="en-US"/>
          </a:p>
        </p:txBody>
      </p:sp>
      <p:sp>
        <p:nvSpPr>
          <p:cNvPr id="7" name="Text Placeholder 6">
            <a:extLst>
              <a:ext uri="{FF2B5EF4-FFF2-40B4-BE49-F238E27FC236}">
                <a16:creationId xmlns:a16="http://schemas.microsoft.com/office/drawing/2014/main" id="{30845498-520E-D429-750D-34B2452949BC}"/>
              </a:ext>
            </a:extLst>
          </p:cNvPr>
          <p:cNvSpPr>
            <a:spLocks noGrp="1"/>
          </p:cNvSpPr>
          <p:nvPr>
            <p:ph type="body" sz="quarter" idx="15"/>
          </p:nvPr>
        </p:nvSpPr>
        <p:spPr/>
        <p:txBody>
          <a:bodyPr/>
          <a:lstStyle/>
          <a:p>
            <a:r>
              <a:rPr lang="en-US"/>
              <a:t>persona</a:t>
            </a:r>
          </a:p>
          <a:p>
            <a:endParaRPr lang="en-US"/>
          </a:p>
        </p:txBody>
      </p:sp>
      <p:sp>
        <p:nvSpPr>
          <p:cNvPr id="15" name="Text Placeholder 14">
            <a:extLst>
              <a:ext uri="{FF2B5EF4-FFF2-40B4-BE49-F238E27FC236}">
                <a16:creationId xmlns:a16="http://schemas.microsoft.com/office/drawing/2014/main" id="{C4FBBE05-F822-D5A4-6E56-05FDE7F55AF9}"/>
              </a:ext>
            </a:extLst>
          </p:cNvPr>
          <p:cNvSpPr>
            <a:spLocks noGrp="1"/>
          </p:cNvSpPr>
          <p:nvPr>
            <p:ph type="body" sz="quarter" idx="16"/>
          </p:nvPr>
        </p:nvSpPr>
        <p:spPr>
          <a:xfrm>
            <a:off x="1290701" y="2432303"/>
            <a:ext cx="3922776" cy="3621363"/>
          </a:xfrm>
        </p:spPr>
        <p:txBody>
          <a:bodyPr>
            <a:normAutofit fontScale="62500" lnSpcReduction="20000"/>
          </a:bodyPr>
          <a:lstStyle/>
          <a:p>
            <a:pPr marL="285750" indent="-285750">
              <a:buFontTx/>
              <a:buChar char="-"/>
            </a:pPr>
            <a:r>
              <a:rPr lang="en-US" sz="2200"/>
              <a:t>Age: 22</a:t>
            </a:r>
          </a:p>
          <a:p>
            <a:pPr marL="285750" indent="-285750">
              <a:buFontTx/>
              <a:buChar char="-"/>
            </a:pPr>
            <a:r>
              <a:rPr lang="en-US" sz="2200"/>
              <a:t>Occupation: Student</a:t>
            </a:r>
          </a:p>
          <a:p>
            <a:pPr marL="285750" indent="-285750">
              <a:buFontTx/>
              <a:buChar char="-"/>
            </a:pPr>
            <a:r>
              <a:rPr lang="en-US" sz="2200"/>
              <a:t>Fitness Level: Intermediate</a:t>
            </a:r>
          </a:p>
          <a:p>
            <a:pPr marL="285750" indent="-285750">
              <a:buFontTx/>
              <a:buChar char="-"/>
            </a:pPr>
            <a:r>
              <a:rPr lang="en-US" sz="2200"/>
              <a:t>Technology Comfort: High</a:t>
            </a:r>
          </a:p>
          <a:p>
            <a:pPr marL="285750" indent="-285750">
              <a:buFontTx/>
              <a:buChar char="-"/>
            </a:pPr>
            <a:r>
              <a:rPr lang="en-US" sz="2200"/>
              <a:t>Goals: Build muscle and increase strength, trying new workout routines.</a:t>
            </a:r>
          </a:p>
          <a:p>
            <a:pPr marL="285750" indent="-285750">
              <a:buFontTx/>
              <a:buChar char="-"/>
            </a:pPr>
            <a:r>
              <a:rPr lang="en-US" sz="2200"/>
              <a:t>Challenges: Limited equipment availability at his gym so he prefers body weight and minimal equipment exercises, needs a variety of workouts to prevent boredom</a:t>
            </a:r>
          </a:p>
          <a:p>
            <a:endParaRPr lang="en-US"/>
          </a:p>
        </p:txBody>
      </p:sp>
      <p:pic>
        <p:nvPicPr>
          <p:cNvPr id="16" name="Picture Placeholder 15" descr="Person in library">
            <a:extLst>
              <a:ext uri="{FF2B5EF4-FFF2-40B4-BE49-F238E27FC236}">
                <a16:creationId xmlns:a16="http://schemas.microsoft.com/office/drawing/2014/main" id="{CDE291AF-B31E-90B0-B581-565C6F59F828}"/>
              </a:ext>
            </a:extLst>
          </p:cNvPr>
          <p:cNvPicPr>
            <a:picLocks noGrp="1" noChangeAspect="1"/>
          </p:cNvPicPr>
          <p:nvPr>
            <p:ph type="pic" sz="quarter" idx="10"/>
          </p:nvPr>
        </p:nvPicPr>
        <p:blipFill>
          <a:blip r:embed="rId2"/>
          <a:srcRect l="22848" r="22848"/>
          <a:stretch/>
        </p:blipFill>
        <p:spPr/>
      </p:pic>
      <p:sp>
        <p:nvSpPr>
          <p:cNvPr id="2" name="Footer Placeholder 1">
            <a:extLst>
              <a:ext uri="{FF2B5EF4-FFF2-40B4-BE49-F238E27FC236}">
                <a16:creationId xmlns:a16="http://schemas.microsoft.com/office/drawing/2014/main" id="{3A383DA7-382D-E4A5-38E0-2CAE65FBD09A}"/>
              </a:ext>
            </a:extLst>
          </p:cNvPr>
          <p:cNvSpPr>
            <a:spLocks noGrp="1"/>
          </p:cNvSpPr>
          <p:nvPr>
            <p:ph type="ftr" sz="quarter" idx="3"/>
          </p:nvPr>
        </p:nvSpPr>
        <p:spPr/>
        <p:txBody>
          <a:bodyPr/>
          <a:lstStyle/>
          <a:p>
            <a:r>
              <a:rPr lang="en-US"/>
              <a:t>8020fit.ai</a:t>
            </a:r>
          </a:p>
        </p:txBody>
      </p:sp>
      <p:sp>
        <p:nvSpPr>
          <p:cNvPr id="3" name="Slide Number Placeholder 2">
            <a:extLst>
              <a:ext uri="{FF2B5EF4-FFF2-40B4-BE49-F238E27FC236}">
                <a16:creationId xmlns:a16="http://schemas.microsoft.com/office/drawing/2014/main" id="{B256A898-3DA3-C57A-FB9D-156035D48FB3}"/>
              </a:ext>
            </a:extLst>
          </p:cNvPr>
          <p:cNvSpPr>
            <a:spLocks noGrp="1"/>
          </p:cNvSpPr>
          <p:nvPr>
            <p:ph type="sldNum" sz="quarter" idx="4"/>
          </p:nvPr>
        </p:nvSpPr>
        <p:spPr/>
        <p:txBody>
          <a:bodyPr/>
          <a:lstStyle/>
          <a:p>
            <a:fld id="{294A09A9-5501-47C1-A89A-A340965A2BE2}" type="slidenum">
              <a:rPr lang="en-US" smtClean="0"/>
              <a:pPr/>
              <a:t>12</a:t>
            </a:fld>
            <a:endParaRPr lang="en-US"/>
          </a:p>
        </p:txBody>
      </p:sp>
    </p:spTree>
    <p:extLst>
      <p:ext uri="{BB962C8B-B14F-4D97-AF65-F5344CB8AC3E}">
        <p14:creationId xmlns:p14="http://schemas.microsoft.com/office/powerpoint/2010/main" val="922796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877E3-D3B6-4A73-841A-16118525013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8E590D-F96F-06EA-0E82-01D6D931BAFD}"/>
              </a:ext>
            </a:extLst>
          </p:cNvPr>
          <p:cNvSpPr>
            <a:spLocks noGrp="1"/>
          </p:cNvSpPr>
          <p:nvPr>
            <p:ph type="title"/>
          </p:nvPr>
        </p:nvSpPr>
        <p:spPr/>
        <p:txBody>
          <a:bodyPr/>
          <a:lstStyle/>
          <a:p>
            <a:r>
              <a:rPr lang="en-US"/>
              <a:t>Middle aged</a:t>
            </a:r>
            <a:br>
              <a:rPr lang="en-US"/>
            </a:br>
            <a:endParaRPr lang="en-US"/>
          </a:p>
        </p:txBody>
      </p:sp>
      <p:sp>
        <p:nvSpPr>
          <p:cNvPr id="6" name="Text Placeholder 5">
            <a:extLst>
              <a:ext uri="{FF2B5EF4-FFF2-40B4-BE49-F238E27FC236}">
                <a16:creationId xmlns:a16="http://schemas.microsoft.com/office/drawing/2014/main" id="{A313DEB5-DA01-8C97-22C2-DA60A80D653C}"/>
              </a:ext>
            </a:extLst>
          </p:cNvPr>
          <p:cNvSpPr>
            <a:spLocks noGrp="1"/>
          </p:cNvSpPr>
          <p:nvPr>
            <p:ph type="body" sz="quarter" idx="14"/>
          </p:nvPr>
        </p:nvSpPr>
        <p:spPr/>
        <p:txBody>
          <a:bodyPr/>
          <a:lstStyle/>
          <a:p>
            <a:r>
              <a:rPr lang="en-US"/>
              <a:t>mom</a:t>
            </a:r>
          </a:p>
          <a:p>
            <a:endParaRPr lang="en-US"/>
          </a:p>
        </p:txBody>
      </p:sp>
      <p:sp>
        <p:nvSpPr>
          <p:cNvPr id="7" name="Text Placeholder 6">
            <a:extLst>
              <a:ext uri="{FF2B5EF4-FFF2-40B4-BE49-F238E27FC236}">
                <a16:creationId xmlns:a16="http://schemas.microsoft.com/office/drawing/2014/main" id="{2E104C86-B4B1-EE90-D0DE-5FB15ABB636E}"/>
              </a:ext>
            </a:extLst>
          </p:cNvPr>
          <p:cNvSpPr>
            <a:spLocks noGrp="1"/>
          </p:cNvSpPr>
          <p:nvPr>
            <p:ph type="body" sz="quarter" idx="15"/>
          </p:nvPr>
        </p:nvSpPr>
        <p:spPr/>
        <p:txBody>
          <a:bodyPr/>
          <a:lstStyle/>
          <a:p>
            <a:r>
              <a:rPr lang="en-US"/>
              <a:t>persona</a:t>
            </a:r>
          </a:p>
          <a:p>
            <a:endParaRPr lang="en-US"/>
          </a:p>
        </p:txBody>
      </p:sp>
      <p:sp>
        <p:nvSpPr>
          <p:cNvPr id="15" name="Text Placeholder 14">
            <a:extLst>
              <a:ext uri="{FF2B5EF4-FFF2-40B4-BE49-F238E27FC236}">
                <a16:creationId xmlns:a16="http://schemas.microsoft.com/office/drawing/2014/main" id="{01E8BB99-17F2-25A3-9550-1DC3565E9DD1}"/>
              </a:ext>
            </a:extLst>
          </p:cNvPr>
          <p:cNvSpPr>
            <a:spLocks noGrp="1"/>
          </p:cNvSpPr>
          <p:nvPr>
            <p:ph type="body" sz="quarter" idx="16"/>
          </p:nvPr>
        </p:nvSpPr>
        <p:spPr>
          <a:xfrm>
            <a:off x="1290701" y="2432303"/>
            <a:ext cx="3922776" cy="4109785"/>
          </a:xfrm>
        </p:spPr>
        <p:txBody>
          <a:bodyPr>
            <a:normAutofit fontScale="62500" lnSpcReduction="20000"/>
          </a:bodyPr>
          <a:lstStyle/>
          <a:p>
            <a:pPr marL="285750" indent="-285750">
              <a:buFontTx/>
              <a:buChar char="-"/>
            </a:pPr>
            <a:r>
              <a:rPr lang="en-US" sz="2200"/>
              <a:t>Age: 38</a:t>
            </a:r>
          </a:p>
          <a:p>
            <a:pPr marL="285750" indent="-285750">
              <a:buFontTx/>
              <a:buChar char="-"/>
            </a:pPr>
            <a:r>
              <a:rPr lang="en-US" sz="2200"/>
              <a:t>Occupation: Stay at home parent</a:t>
            </a:r>
          </a:p>
          <a:p>
            <a:pPr marL="285750" indent="-285750">
              <a:buFontTx/>
              <a:buChar char="-"/>
            </a:pPr>
            <a:r>
              <a:rPr lang="en-US" sz="2200"/>
              <a:t>Fitness Level: Beginner</a:t>
            </a:r>
          </a:p>
          <a:p>
            <a:pPr marL="285750" indent="-285750">
              <a:buFontTx/>
              <a:buChar char="-"/>
            </a:pPr>
            <a:r>
              <a:rPr lang="en-US" sz="2200"/>
              <a:t>Technology Comfort: Low to moderate</a:t>
            </a:r>
          </a:p>
          <a:p>
            <a:pPr marL="285750" indent="-285750">
              <a:buFontTx/>
              <a:buChar char="-"/>
            </a:pPr>
            <a:r>
              <a:rPr lang="en-US" sz="2200"/>
              <a:t>Goals: Maintaining health and boosting energy for her family, prefers low-impact exercises that can fit around her children’s schedules</a:t>
            </a:r>
          </a:p>
          <a:p>
            <a:pPr marL="285750" indent="-285750">
              <a:buFontTx/>
              <a:buChar char="-"/>
            </a:pPr>
            <a:r>
              <a:rPr lang="en-US" sz="2200"/>
              <a:t>Challenges: Finds it challenging to set aside dedicated time for workout, overwhelmed by complex fitness apps, needs workouts that are gentle but effective, due to past injuries</a:t>
            </a:r>
          </a:p>
          <a:p>
            <a:endParaRPr lang="en-US"/>
          </a:p>
        </p:txBody>
      </p:sp>
      <p:pic>
        <p:nvPicPr>
          <p:cNvPr id="16" name="Picture Placeholder 15" descr="Woman and child sailing on boat">
            <a:extLst>
              <a:ext uri="{FF2B5EF4-FFF2-40B4-BE49-F238E27FC236}">
                <a16:creationId xmlns:a16="http://schemas.microsoft.com/office/drawing/2014/main" id="{2509765F-9CC9-0449-C666-0E6D22D3ED48}"/>
              </a:ext>
            </a:extLst>
          </p:cNvPr>
          <p:cNvPicPr>
            <a:picLocks noGrp="1" noChangeAspect="1"/>
          </p:cNvPicPr>
          <p:nvPr>
            <p:ph type="pic" sz="quarter" idx="10"/>
          </p:nvPr>
        </p:nvPicPr>
        <p:blipFill>
          <a:blip r:embed="rId2"/>
          <a:srcRect l="24660" r="24660"/>
          <a:stretch/>
        </p:blipFill>
        <p:spPr/>
      </p:pic>
      <p:sp>
        <p:nvSpPr>
          <p:cNvPr id="2" name="Footer Placeholder 1">
            <a:extLst>
              <a:ext uri="{FF2B5EF4-FFF2-40B4-BE49-F238E27FC236}">
                <a16:creationId xmlns:a16="http://schemas.microsoft.com/office/drawing/2014/main" id="{1D60726D-3015-87DE-3D11-C3992F138642}"/>
              </a:ext>
            </a:extLst>
          </p:cNvPr>
          <p:cNvSpPr>
            <a:spLocks noGrp="1"/>
          </p:cNvSpPr>
          <p:nvPr>
            <p:ph type="ftr" sz="quarter" idx="3"/>
          </p:nvPr>
        </p:nvSpPr>
        <p:spPr/>
        <p:txBody>
          <a:bodyPr/>
          <a:lstStyle/>
          <a:p>
            <a:r>
              <a:rPr lang="en-US"/>
              <a:t>8020fit.ai</a:t>
            </a:r>
          </a:p>
        </p:txBody>
      </p:sp>
      <p:sp>
        <p:nvSpPr>
          <p:cNvPr id="3" name="Slide Number Placeholder 2">
            <a:extLst>
              <a:ext uri="{FF2B5EF4-FFF2-40B4-BE49-F238E27FC236}">
                <a16:creationId xmlns:a16="http://schemas.microsoft.com/office/drawing/2014/main" id="{D48A2991-81D4-079A-0CA8-475241E4A6C9}"/>
              </a:ext>
            </a:extLst>
          </p:cNvPr>
          <p:cNvSpPr>
            <a:spLocks noGrp="1"/>
          </p:cNvSpPr>
          <p:nvPr>
            <p:ph type="sldNum" sz="quarter" idx="4"/>
          </p:nvPr>
        </p:nvSpPr>
        <p:spPr/>
        <p:txBody>
          <a:bodyPr/>
          <a:lstStyle/>
          <a:p>
            <a:fld id="{294A09A9-5501-47C1-A89A-A340965A2BE2}" type="slidenum">
              <a:rPr lang="en-US" smtClean="0"/>
              <a:pPr/>
              <a:t>13</a:t>
            </a:fld>
            <a:endParaRPr lang="en-US"/>
          </a:p>
        </p:txBody>
      </p:sp>
    </p:spTree>
    <p:extLst>
      <p:ext uri="{BB962C8B-B14F-4D97-AF65-F5344CB8AC3E}">
        <p14:creationId xmlns:p14="http://schemas.microsoft.com/office/powerpoint/2010/main" val="3312763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06B14F5-26AA-A921-6043-08CF953EED0F}"/>
              </a:ext>
            </a:extLst>
          </p:cNvPr>
          <p:cNvSpPr>
            <a:spLocks noGrp="1"/>
          </p:cNvSpPr>
          <p:nvPr>
            <p:ph type="title"/>
          </p:nvPr>
        </p:nvSpPr>
        <p:spPr/>
        <p:txBody>
          <a:bodyPr/>
          <a:lstStyle/>
          <a:p>
            <a:r>
              <a:rPr lang="en-US"/>
              <a:t>Technologies</a:t>
            </a:r>
            <a:br>
              <a:rPr lang="en-US"/>
            </a:br>
            <a:endParaRPr lang="en-US"/>
          </a:p>
        </p:txBody>
      </p:sp>
      <p:sp>
        <p:nvSpPr>
          <p:cNvPr id="9" name="Text Placeholder 8">
            <a:extLst>
              <a:ext uri="{FF2B5EF4-FFF2-40B4-BE49-F238E27FC236}">
                <a16:creationId xmlns:a16="http://schemas.microsoft.com/office/drawing/2014/main" id="{F6483F19-BC9B-D523-5032-1E693CBB5866}"/>
              </a:ext>
            </a:extLst>
          </p:cNvPr>
          <p:cNvSpPr>
            <a:spLocks noGrp="1"/>
          </p:cNvSpPr>
          <p:nvPr>
            <p:ph type="body" sz="quarter" idx="14"/>
          </p:nvPr>
        </p:nvSpPr>
        <p:spPr/>
        <p:txBody>
          <a:bodyPr/>
          <a:lstStyle/>
          <a:p>
            <a:r>
              <a:rPr lang="en-US"/>
              <a:t>Technologies</a:t>
            </a:r>
          </a:p>
          <a:p>
            <a:endParaRPr lang="en-US"/>
          </a:p>
        </p:txBody>
      </p:sp>
      <p:sp>
        <p:nvSpPr>
          <p:cNvPr id="10" name="Text Placeholder 9">
            <a:extLst>
              <a:ext uri="{FF2B5EF4-FFF2-40B4-BE49-F238E27FC236}">
                <a16:creationId xmlns:a16="http://schemas.microsoft.com/office/drawing/2014/main" id="{3C0405B1-1435-40DF-BE38-0890272A4A86}"/>
              </a:ext>
            </a:extLst>
          </p:cNvPr>
          <p:cNvSpPr>
            <a:spLocks noGrp="1"/>
          </p:cNvSpPr>
          <p:nvPr>
            <p:ph type="body" sz="quarter" idx="15"/>
          </p:nvPr>
        </p:nvSpPr>
        <p:spPr/>
        <p:txBody>
          <a:bodyPr/>
          <a:lstStyle/>
          <a:p>
            <a:r>
              <a:rPr lang="en-US"/>
              <a:t>Technologies</a:t>
            </a:r>
          </a:p>
        </p:txBody>
      </p:sp>
      <p:sp>
        <p:nvSpPr>
          <p:cNvPr id="16" name="Text Placeholder 15">
            <a:extLst>
              <a:ext uri="{FF2B5EF4-FFF2-40B4-BE49-F238E27FC236}">
                <a16:creationId xmlns:a16="http://schemas.microsoft.com/office/drawing/2014/main" id="{4C05F05A-66CD-89C8-D22E-2865E43514DE}"/>
              </a:ext>
            </a:extLst>
          </p:cNvPr>
          <p:cNvSpPr>
            <a:spLocks noGrp="1"/>
          </p:cNvSpPr>
          <p:nvPr>
            <p:ph type="body" idx="1"/>
          </p:nvPr>
        </p:nvSpPr>
        <p:spPr/>
        <p:txBody>
          <a:bodyPr/>
          <a:lstStyle/>
          <a:p>
            <a:r>
              <a:rPr lang="en-US">
                <a:latin typeface="Univers Condensed" panose="020B0506020202050204" pitchFamily="34" charset="0"/>
              </a:rPr>
              <a:t>Programming languages</a:t>
            </a:r>
            <a:endParaRPr lang="en-US" sz="2000" b="1" spc="100">
              <a:solidFill>
                <a:schemeClr val="accent1"/>
              </a:solidFill>
              <a:latin typeface="Univers Condensed" panose="020B0506020202050204" pitchFamily="34" charset="0"/>
            </a:endParaRPr>
          </a:p>
        </p:txBody>
      </p:sp>
      <p:sp>
        <p:nvSpPr>
          <p:cNvPr id="17" name="Content Placeholder 16">
            <a:extLst>
              <a:ext uri="{FF2B5EF4-FFF2-40B4-BE49-F238E27FC236}">
                <a16:creationId xmlns:a16="http://schemas.microsoft.com/office/drawing/2014/main" id="{15FE5EA4-76D8-A3CF-5597-78EE3B3BDF21}"/>
              </a:ext>
            </a:extLst>
          </p:cNvPr>
          <p:cNvSpPr>
            <a:spLocks noGrp="1"/>
          </p:cNvSpPr>
          <p:nvPr>
            <p:ph sz="half" idx="2"/>
          </p:nvPr>
        </p:nvSpPr>
        <p:spPr/>
        <p:txBody>
          <a:bodyPr vert="horz" lIns="91440" tIns="45720" rIns="91440" bIns="45720" rtlCol="0" anchor="t">
            <a:normAutofit/>
          </a:bodyPr>
          <a:lstStyle/>
          <a:p>
            <a:r>
              <a:rPr lang="en-US">
                <a:latin typeface="Univers Condensed"/>
                <a:cs typeface="Calibri"/>
              </a:rPr>
              <a:t>Back End:  Typescript</a:t>
            </a:r>
            <a:endParaRPr lang="en-US" sz="1800">
              <a:latin typeface="Univers Condensed" panose="020B0506020202050204" pitchFamily="34" charset="0"/>
              <a:cs typeface="Calibri"/>
            </a:endParaRPr>
          </a:p>
          <a:p>
            <a:r>
              <a:rPr lang="en-US" sz="1800">
                <a:latin typeface="Univers Condensed"/>
                <a:ea typeface="+mn-lt"/>
                <a:cs typeface="+mn-lt"/>
              </a:rPr>
              <a:t>Front End</a:t>
            </a:r>
            <a:r>
              <a:rPr lang="en-US">
                <a:latin typeface="Univers Condensed"/>
                <a:ea typeface="+mn-lt"/>
                <a:cs typeface="+mn-lt"/>
              </a:rPr>
              <a:t>: React, Typescript</a:t>
            </a:r>
            <a:endParaRPr lang="en-US" sz="1800">
              <a:latin typeface="Univers Condensed" panose="020B0506020202050204" pitchFamily="34" charset="0"/>
              <a:cs typeface="Calibri"/>
            </a:endParaRPr>
          </a:p>
          <a:p>
            <a:endParaRPr lang="en-US"/>
          </a:p>
        </p:txBody>
      </p:sp>
      <p:sp>
        <p:nvSpPr>
          <p:cNvPr id="18" name="Text Placeholder 17">
            <a:extLst>
              <a:ext uri="{FF2B5EF4-FFF2-40B4-BE49-F238E27FC236}">
                <a16:creationId xmlns:a16="http://schemas.microsoft.com/office/drawing/2014/main" id="{2E479799-BD80-6036-9F50-AA5F578FE18F}"/>
              </a:ext>
            </a:extLst>
          </p:cNvPr>
          <p:cNvSpPr>
            <a:spLocks noGrp="1"/>
          </p:cNvSpPr>
          <p:nvPr>
            <p:ph type="body" sz="quarter" idx="3"/>
          </p:nvPr>
        </p:nvSpPr>
        <p:spPr/>
        <p:txBody>
          <a:bodyPr/>
          <a:lstStyle/>
          <a:p>
            <a:r>
              <a:rPr lang="en-US" sz="2000" b="1" spc="100">
                <a:solidFill>
                  <a:schemeClr val="accent1"/>
                </a:solidFill>
                <a:latin typeface="Univers Condensed" panose="020B0506020202050204" pitchFamily="34" charset="0"/>
              </a:rPr>
              <a:t>Tools</a:t>
            </a:r>
          </a:p>
        </p:txBody>
      </p:sp>
      <p:sp>
        <p:nvSpPr>
          <p:cNvPr id="19" name="Content Placeholder 18">
            <a:extLst>
              <a:ext uri="{FF2B5EF4-FFF2-40B4-BE49-F238E27FC236}">
                <a16:creationId xmlns:a16="http://schemas.microsoft.com/office/drawing/2014/main" id="{9B1F1C3E-87BF-055B-5DD9-741CC0068509}"/>
              </a:ext>
            </a:extLst>
          </p:cNvPr>
          <p:cNvSpPr>
            <a:spLocks noGrp="1"/>
          </p:cNvSpPr>
          <p:nvPr>
            <p:ph sz="quarter" idx="4"/>
          </p:nvPr>
        </p:nvSpPr>
        <p:spPr/>
        <p:txBody>
          <a:bodyPr vert="horz" lIns="91440" tIns="45720" rIns="91440" bIns="45720" rtlCol="0" anchor="t">
            <a:normAutofit/>
          </a:bodyPr>
          <a:lstStyle/>
          <a:p>
            <a:pPr>
              <a:buFont typeface="Courier New" panose="02070309020205020404" pitchFamily="49" charset="0"/>
              <a:buChar char="o"/>
            </a:pPr>
            <a:r>
              <a:rPr lang="en-US" sz="1800">
                <a:latin typeface="Univers Condensed"/>
                <a:ea typeface="+mn-lt"/>
                <a:cs typeface="+mn-lt"/>
              </a:rPr>
              <a:t>Visual Studio Code</a:t>
            </a:r>
            <a:endParaRPr lang="en-US">
              <a:latin typeface="Univers Condensed"/>
              <a:ea typeface="+mn-lt"/>
              <a:cs typeface="+mn-lt"/>
            </a:endParaRPr>
          </a:p>
          <a:p>
            <a:pPr>
              <a:buFont typeface="Courier New" panose="02070309020205020404" pitchFamily="49" charset="0"/>
              <a:buChar char="o"/>
            </a:pPr>
            <a:r>
              <a:rPr lang="en-US">
                <a:latin typeface="Univers Condensed"/>
                <a:ea typeface="+mn-lt"/>
                <a:cs typeface="+mn-lt"/>
              </a:rPr>
              <a:t>AWS Amplify</a:t>
            </a:r>
            <a:endParaRPr lang="en-US" sz="1800">
              <a:latin typeface="Univers Condensed"/>
              <a:cs typeface="Calibri"/>
            </a:endParaRPr>
          </a:p>
          <a:p>
            <a:r>
              <a:rPr lang="en-US"/>
              <a:t>BotPress</a:t>
            </a:r>
          </a:p>
        </p:txBody>
      </p:sp>
      <p:sp>
        <p:nvSpPr>
          <p:cNvPr id="6" name="Footer Placeholder 5">
            <a:extLst>
              <a:ext uri="{FF2B5EF4-FFF2-40B4-BE49-F238E27FC236}">
                <a16:creationId xmlns:a16="http://schemas.microsoft.com/office/drawing/2014/main" id="{43257350-7842-8DDA-24D8-3583EE686FDC}"/>
              </a:ext>
            </a:extLst>
          </p:cNvPr>
          <p:cNvSpPr>
            <a:spLocks noGrp="1"/>
          </p:cNvSpPr>
          <p:nvPr>
            <p:ph type="ftr" sz="quarter" idx="11"/>
          </p:nvPr>
        </p:nvSpPr>
        <p:spPr/>
        <p:txBody>
          <a:bodyPr/>
          <a:lstStyle/>
          <a:p>
            <a:r>
              <a:rPr lang="en-US"/>
              <a:t>8020fit.AI</a:t>
            </a:r>
          </a:p>
        </p:txBody>
      </p:sp>
      <p:sp>
        <p:nvSpPr>
          <p:cNvPr id="7" name="Slide Number Placeholder 6">
            <a:extLst>
              <a:ext uri="{FF2B5EF4-FFF2-40B4-BE49-F238E27FC236}">
                <a16:creationId xmlns:a16="http://schemas.microsoft.com/office/drawing/2014/main" id="{AB10F5F2-510F-ECD2-0920-69BB6D42EF23}"/>
              </a:ext>
            </a:extLst>
          </p:cNvPr>
          <p:cNvSpPr>
            <a:spLocks noGrp="1"/>
          </p:cNvSpPr>
          <p:nvPr>
            <p:ph type="sldNum" sz="quarter" idx="12"/>
          </p:nvPr>
        </p:nvSpPr>
        <p:spPr/>
        <p:txBody>
          <a:bodyPr/>
          <a:lstStyle/>
          <a:p>
            <a:fld id="{290DB59D-69E7-401C-8830-EDCCB503373B}" type="slidenum">
              <a:rPr lang="en-US" smtClean="0"/>
              <a:pPr/>
              <a:t>14</a:t>
            </a:fld>
            <a:endParaRPr lang="en-US"/>
          </a:p>
        </p:txBody>
      </p:sp>
    </p:spTree>
    <p:extLst>
      <p:ext uri="{BB962C8B-B14F-4D97-AF65-F5344CB8AC3E}">
        <p14:creationId xmlns:p14="http://schemas.microsoft.com/office/powerpoint/2010/main" val="2683904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D346B4-5107-31CE-D20B-ABD82AC09F7E}"/>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D03C0BBD-B43F-D321-C8AA-7FB12E5FDD9F}"/>
              </a:ext>
            </a:extLst>
          </p:cNvPr>
          <p:cNvSpPr>
            <a:spLocks noGrp="1"/>
          </p:cNvSpPr>
          <p:nvPr>
            <p:ph type="title"/>
          </p:nvPr>
        </p:nvSpPr>
        <p:spPr/>
        <p:txBody>
          <a:bodyPr/>
          <a:lstStyle/>
          <a:p>
            <a:r>
              <a:rPr lang="en-US"/>
              <a:t>Technologies</a:t>
            </a:r>
            <a:br>
              <a:rPr lang="en-US"/>
            </a:br>
            <a:endParaRPr lang="en-US"/>
          </a:p>
        </p:txBody>
      </p:sp>
      <p:sp>
        <p:nvSpPr>
          <p:cNvPr id="9" name="Text Placeholder 8">
            <a:extLst>
              <a:ext uri="{FF2B5EF4-FFF2-40B4-BE49-F238E27FC236}">
                <a16:creationId xmlns:a16="http://schemas.microsoft.com/office/drawing/2014/main" id="{75AB4BF7-66DF-5529-BC8F-21409F1BD018}"/>
              </a:ext>
            </a:extLst>
          </p:cNvPr>
          <p:cNvSpPr>
            <a:spLocks noGrp="1"/>
          </p:cNvSpPr>
          <p:nvPr>
            <p:ph type="body" sz="quarter" idx="14"/>
          </p:nvPr>
        </p:nvSpPr>
        <p:spPr/>
        <p:txBody>
          <a:bodyPr/>
          <a:lstStyle/>
          <a:p>
            <a:r>
              <a:rPr lang="en-US"/>
              <a:t>Technologies</a:t>
            </a:r>
          </a:p>
          <a:p>
            <a:endParaRPr lang="en-US"/>
          </a:p>
        </p:txBody>
      </p:sp>
      <p:sp>
        <p:nvSpPr>
          <p:cNvPr id="10" name="Text Placeholder 9">
            <a:extLst>
              <a:ext uri="{FF2B5EF4-FFF2-40B4-BE49-F238E27FC236}">
                <a16:creationId xmlns:a16="http://schemas.microsoft.com/office/drawing/2014/main" id="{CA831BA8-AD08-3555-89B5-2FB727ED6F19}"/>
              </a:ext>
            </a:extLst>
          </p:cNvPr>
          <p:cNvSpPr>
            <a:spLocks noGrp="1"/>
          </p:cNvSpPr>
          <p:nvPr>
            <p:ph type="body" sz="quarter" idx="15"/>
          </p:nvPr>
        </p:nvSpPr>
        <p:spPr/>
        <p:txBody>
          <a:bodyPr/>
          <a:lstStyle/>
          <a:p>
            <a:r>
              <a:rPr lang="en-US"/>
              <a:t>Technologies</a:t>
            </a:r>
          </a:p>
        </p:txBody>
      </p:sp>
      <p:sp>
        <p:nvSpPr>
          <p:cNvPr id="16" name="Text Placeholder 15">
            <a:extLst>
              <a:ext uri="{FF2B5EF4-FFF2-40B4-BE49-F238E27FC236}">
                <a16:creationId xmlns:a16="http://schemas.microsoft.com/office/drawing/2014/main" id="{2CBE1636-96F2-E7F3-4830-4F3203F41640}"/>
              </a:ext>
            </a:extLst>
          </p:cNvPr>
          <p:cNvSpPr>
            <a:spLocks noGrp="1"/>
          </p:cNvSpPr>
          <p:nvPr>
            <p:ph type="body" idx="1"/>
          </p:nvPr>
        </p:nvSpPr>
        <p:spPr/>
        <p:txBody>
          <a:bodyPr/>
          <a:lstStyle/>
          <a:p>
            <a:r>
              <a:rPr lang="en-US" sz="2000" b="1" spc="100">
                <a:solidFill>
                  <a:schemeClr val="accent1"/>
                </a:solidFill>
                <a:latin typeface="Univers Condensed" panose="020B0506020202050204" pitchFamily="34" charset="0"/>
              </a:rPr>
              <a:t>database</a:t>
            </a:r>
          </a:p>
        </p:txBody>
      </p:sp>
      <p:sp>
        <p:nvSpPr>
          <p:cNvPr id="17" name="Content Placeholder 16">
            <a:extLst>
              <a:ext uri="{FF2B5EF4-FFF2-40B4-BE49-F238E27FC236}">
                <a16:creationId xmlns:a16="http://schemas.microsoft.com/office/drawing/2014/main" id="{62AA5625-7CBF-1D9B-D6A8-A013D11EF4F6}"/>
              </a:ext>
            </a:extLst>
          </p:cNvPr>
          <p:cNvSpPr>
            <a:spLocks noGrp="1"/>
          </p:cNvSpPr>
          <p:nvPr>
            <p:ph sz="half" idx="2"/>
          </p:nvPr>
        </p:nvSpPr>
        <p:spPr/>
        <p:txBody>
          <a:bodyPr/>
          <a:lstStyle/>
          <a:p>
            <a:pPr>
              <a:buFont typeface="Courier New" panose="02070309020205020404" pitchFamily="49" charset="0"/>
              <a:buChar char="o"/>
            </a:pPr>
            <a:r>
              <a:rPr lang="en-US" sz="1800">
                <a:latin typeface="Univers Condensed" panose="020B0506020202050204" pitchFamily="34" charset="0"/>
                <a:cs typeface="Calibri"/>
              </a:rPr>
              <a:t>AWS D</a:t>
            </a:r>
            <a:r>
              <a:rPr lang="en-US">
                <a:latin typeface="Univers Condensed" panose="020B0506020202050204" pitchFamily="34" charset="0"/>
                <a:cs typeface="Calibri"/>
              </a:rPr>
              <a:t>ynamoDB</a:t>
            </a:r>
            <a:endParaRPr lang="en-US" sz="1800">
              <a:latin typeface="Univers Condensed" panose="020B0506020202050204" pitchFamily="34" charset="0"/>
              <a:cs typeface="Calibri"/>
            </a:endParaRPr>
          </a:p>
        </p:txBody>
      </p:sp>
      <p:sp>
        <p:nvSpPr>
          <p:cNvPr id="18" name="Text Placeholder 17">
            <a:extLst>
              <a:ext uri="{FF2B5EF4-FFF2-40B4-BE49-F238E27FC236}">
                <a16:creationId xmlns:a16="http://schemas.microsoft.com/office/drawing/2014/main" id="{721866FC-2245-CE5C-A564-3B71F8D2E45C}"/>
              </a:ext>
            </a:extLst>
          </p:cNvPr>
          <p:cNvSpPr>
            <a:spLocks noGrp="1"/>
          </p:cNvSpPr>
          <p:nvPr>
            <p:ph type="body" sz="quarter" idx="3"/>
          </p:nvPr>
        </p:nvSpPr>
        <p:spPr/>
        <p:txBody>
          <a:bodyPr/>
          <a:lstStyle/>
          <a:p>
            <a:r>
              <a:rPr lang="en-US">
                <a:latin typeface="Univers Condensed" panose="020B0506020202050204" pitchFamily="34" charset="0"/>
              </a:rPr>
              <a:t>API</a:t>
            </a:r>
            <a:endParaRPr lang="en-US" sz="2000" b="1" spc="100">
              <a:solidFill>
                <a:schemeClr val="accent1"/>
              </a:solidFill>
              <a:latin typeface="Univers Condensed" panose="020B0506020202050204" pitchFamily="34" charset="0"/>
            </a:endParaRPr>
          </a:p>
        </p:txBody>
      </p:sp>
      <p:sp>
        <p:nvSpPr>
          <p:cNvPr id="19" name="Content Placeholder 18">
            <a:extLst>
              <a:ext uri="{FF2B5EF4-FFF2-40B4-BE49-F238E27FC236}">
                <a16:creationId xmlns:a16="http://schemas.microsoft.com/office/drawing/2014/main" id="{14CDAC43-9EB5-4A1C-040F-72B59E8668D6}"/>
              </a:ext>
            </a:extLst>
          </p:cNvPr>
          <p:cNvSpPr>
            <a:spLocks noGrp="1"/>
          </p:cNvSpPr>
          <p:nvPr>
            <p:ph sz="quarter" idx="4"/>
          </p:nvPr>
        </p:nvSpPr>
        <p:spPr/>
        <p:txBody>
          <a:bodyPr vert="horz" lIns="91440" tIns="45720" rIns="91440" bIns="45720" rtlCol="0" anchor="t">
            <a:normAutofit/>
          </a:bodyPr>
          <a:lstStyle/>
          <a:p>
            <a:r>
              <a:rPr lang="en-US">
                <a:ea typeface="+mn-lt"/>
                <a:cs typeface="+mn-lt"/>
              </a:rPr>
              <a:t>Rapid API (</a:t>
            </a:r>
            <a:r>
              <a:rPr lang="en-US" err="1">
                <a:ea typeface="+mn-lt"/>
                <a:cs typeface="+mn-lt"/>
              </a:rPr>
              <a:t>ExerciseDB</a:t>
            </a:r>
            <a:r>
              <a:rPr lang="en-US">
                <a:ea typeface="+mn-lt"/>
                <a:cs typeface="+mn-lt"/>
              </a:rPr>
              <a:t> API)</a:t>
            </a:r>
          </a:p>
          <a:p>
            <a:r>
              <a:rPr lang="en-US" err="1">
                <a:ea typeface="+mn-lt"/>
                <a:cs typeface="+mn-lt"/>
              </a:rPr>
              <a:t>Spooncular</a:t>
            </a:r>
            <a:r>
              <a:rPr lang="en-US">
                <a:ea typeface="+mn-lt"/>
                <a:cs typeface="+mn-lt"/>
              </a:rPr>
              <a:t> API</a:t>
            </a:r>
          </a:p>
          <a:p>
            <a:endParaRPr lang="en-US">
              <a:latin typeface="Univers Condensed"/>
              <a:cs typeface="Calibri"/>
            </a:endParaRPr>
          </a:p>
          <a:p>
            <a:endParaRPr lang="en-US"/>
          </a:p>
        </p:txBody>
      </p:sp>
      <p:sp>
        <p:nvSpPr>
          <p:cNvPr id="6" name="Footer Placeholder 5">
            <a:extLst>
              <a:ext uri="{FF2B5EF4-FFF2-40B4-BE49-F238E27FC236}">
                <a16:creationId xmlns:a16="http://schemas.microsoft.com/office/drawing/2014/main" id="{7C24DD09-A1BA-F293-3545-B9EC8B649824}"/>
              </a:ext>
            </a:extLst>
          </p:cNvPr>
          <p:cNvSpPr>
            <a:spLocks noGrp="1"/>
          </p:cNvSpPr>
          <p:nvPr>
            <p:ph type="ftr" sz="quarter" idx="11"/>
          </p:nvPr>
        </p:nvSpPr>
        <p:spPr/>
        <p:txBody>
          <a:bodyPr/>
          <a:lstStyle/>
          <a:p>
            <a:r>
              <a:rPr lang="en-US"/>
              <a:t>8020FIT.ai</a:t>
            </a:r>
          </a:p>
        </p:txBody>
      </p:sp>
      <p:sp>
        <p:nvSpPr>
          <p:cNvPr id="7" name="Slide Number Placeholder 6">
            <a:extLst>
              <a:ext uri="{FF2B5EF4-FFF2-40B4-BE49-F238E27FC236}">
                <a16:creationId xmlns:a16="http://schemas.microsoft.com/office/drawing/2014/main" id="{6CAA0E10-5B5F-6901-6406-457773B6AC45}"/>
              </a:ext>
            </a:extLst>
          </p:cNvPr>
          <p:cNvSpPr>
            <a:spLocks noGrp="1"/>
          </p:cNvSpPr>
          <p:nvPr>
            <p:ph type="sldNum" sz="quarter" idx="12"/>
          </p:nvPr>
        </p:nvSpPr>
        <p:spPr/>
        <p:txBody>
          <a:bodyPr/>
          <a:lstStyle/>
          <a:p>
            <a:fld id="{290DB59D-69E7-401C-8830-EDCCB503373B}" type="slidenum">
              <a:rPr lang="en-US" smtClean="0"/>
              <a:pPr/>
              <a:t>15</a:t>
            </a:fld>
            <a:endParaRPr lang="en-US"/>
          </a:p>
        </p:txBody>
      </p:sp>
    </p:spTree>
    <p:extLst>
      <p:ext uri="{BB962C8B-B14F-4D97-AF65-F5344CB8AC3E}">
        <p14:creationId xmlns:p14="http://schemas.microsoft.com/office/powerpoint/2010/main" val="3335503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30817-86EC-CF79-FC5F-29C9589A638F}"/>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2C4B05DE-F41D-9466-AA9C-902E5335260A}"/>
              </a:ext>
            </a:extLst>
          </p:cNvPr>
          <p:cNvSpPr>
            <a:spLocks noGrp="1"/>
          </p:cNvSpPr>
          <p:nvPr>
            <p:ph type="title"/>
          </p:nvPr>
        </p:nvSpPr>
        <p:spPr/>
        <p:txBody>
          <a:bodyPr/>
          <a:lstStyle/>
          <a:p>
            <a:r>
              <a:rPr lang="en-US"/>
              <a:t>algorithms</a:t>
            </a:r>
          </a:p>
        </p:txBody>
      </p:sp>
      <p:sp>
        <p:nvSpPr>
          <p:cNvPr id="9" name="Text Placeholder 8">
            <a:extLst>
              <a:ext uri="{FF2B5EF4-FFF2-40B4-BE49-F238E27FC236}">
                <a16:creationId xmlns:a16="http://schemas.microsoft.com/office/drawing/2014/main" id="{761B977C-B70A-6268-C9EC-FF1813C2ACBD}"/>
              </a:ext>
            </a:extLst>
          </p:cNvPr>
          <p:cNvSpPr>
            <a:spLocks noGrp="1"/>
          </p:cNvSpPr>
          <p:nvPr>
            <p:ph type="body" sz="quarter" idx="14"/>
          </p:nvPr>
        </p:nvSpPr>
        <p:spPr/>
        <p:txBody>
          <a:bodyPr/>
          <a:lstStyle/>
          <a:p>
            <a:r>
              <a:rPr lang="en-US"/>
              <a:t>algorithms</a:t>
            </a:r>
          </a:p>
        </p:txBody>
      </p:sp>
      <p:sp>
        <p:nvSpPr>
          <p:cNvPr id="10" name="Text Placeholder 9">
            <a:extLst>
              <a:ext uri="{FF2B5EF4-FFF2-40B4-BE49-F238E27FC236}">
                <a16:creationId xmlns:a16="http://schemas.microsoft.com/office/drawing/2014/main" id="{DEFD03F3-3CC1-016B-1906-68B22DA7A398}"/>
              </a:ext>
            </a:extLst>
          </p:cNvPr>
          <p:cNvSpPr>
            <a:spLocks noGrp="1"/>
          </p:cNvSpPr>
          <p:nvPr>
            <p:ph type="body" sz="quarter" idx="15"/>
          </p:nvPr>
        </p:nvSpPr>
        <p:spPr/>
        <p:txBody>
          <a:bodyPr/>
          <a:lstStyle/>
          <a:p>
            <a:r>
              <a:rPr lang="en-US"/>
              <a:t>algorithms</a:t>
            </a:r>
          </a:p>
        </p:txBody>
      </p:sp>
      <p:sp>
        <p:nvSpPr>
          <p:cNvPr id="19" name="Content Placeholder 18">
            <a:extLst>
              <a:ext uri="{FF2B5EF4-FFF2-40B4-BE49-F238E27FC236}">
                <a16:creationId xmlns:a16="http://schemas.microsoft.com/office/drawing/2014/main" id="{5CE65319-B0F2-D2BD-C04F-51E95D38C791}"/>
              </a:ext>
            </a:extLst>
          </p:cNvPr>
          <p:cNvSpPr>
            <a:spLocks noGrp="1"/>
          </p:cNvSpPr>
          <p:nvPr>
            <p:ph sz="half" idx="2"/>
          </p:nvPr>
        </p:nvSpPr>
        <p:spPr/>
        <p:txBody>
          <a:bodyPr vert="horz" lIns="91440" tIns="45720" rIns="91440" bIns="45720" rtlCol="0" anchor="t">
            <a:normAutofit/>
          </a:bodyPr>
          <a:lstStyle/>
          <a:p>
            <a:r>
              <a:rPr lang="en-US">
                <a:latin typeface="Univers Condensed"/>
                <a:ea typeface="+mn-lt"/>
                <a:cs typeface="+mn-lt"/>
              </a:rPr>
              <a:t>To map quiz answers to corresponding exercises and </a:t>
            </a:r>
            <a:r>
              <a:rPr lang="en-US" err="1">
                <a:latin typeface="Univers Condensed"/>
                <a:ea typeface="+mn-lt"/>
                <a:cs typeface="+mn-lt"/>
              </a:rPr>
              <a:t>equipments</a:t>
            </a:r>
            <a:r>
              <a:rPr lang="en-US">
                <a:latin typeface="Univers Condensed"/>
                <a:ea typeface="+mn-lt"/>
                <a:cs typeface="+mn-lt"/>
              </a:rPr>
              <a:t>.</a:t>
            </a:r>
            <a:endParaRPr lang="en-US" sz="1800">
              <a:latin typeface="Univers Condensed" panose="020B0506020202050204" pitchFamily="34" charset="0"/>
            </a:endParaRPr>
          </a:p>
        </p:txBody>
      </p:sp>
      <p:sp>
        <p:nvSpPr>
          <p:cNvPr id="20" name="Text Placeholder 19">
            <a:extLst>
              <a:ext uri="{FF2B5EF4-FFF2-40B4-BE49-F238E27FC236}">
                <a16:creationId xmlns:a16="http://schemas.microsoft.com/office/drawing/2014/main" id="{12B654F9-776D-ED85-994C-1DE7962916C5}"/>
              </a:ext>
            </a:extLst>
          </p:cNvPr>
          <p:cNvSpPr>
            <a:spLocks noGrp="1"/>
          </p:cNvSpPr>
          <p:nvPr>
            <p:ph type="body" sz="quarter" idx="3"/>
          </p:nvPr>
        </p:nvSpPr>
        <p:spPr/>
        <p:txBody>
          <a:bodyPr/>
          <a:lstStyle/>
          <a:p>
            <a:r>
              <a:rPr lang="en-US">
                <a:latin typeface="Univers Condensed"/>
              </a:rPr>
              <a:t>Random sampling</a:t>
            </a:r>
            <a:endParaRPr lang="en-US"/>
          </a:p>
        </p:txBody>
      </p:sp>
      <p:sp>
        <p:nvSpPr>
          <p:cNvPr id="21" name="Content Placeholder 20">
            <a:extLst>
              <a:ext uri="{FF2B5EF4-FFF2-40B4-BE49-F238E27FC236}">
                <a16:creationId xmlns:a16="http://schemas.microsoft.com/office/drawing/2014/main" id="{66B991D4-B3B3-1C33-5A29-6747947041D0}"/>
              </a:ext>
            </a:extLst>
          </p:cNvPr>
          <p:cNvSpPr>
            <a:spLocks noGrp="1"/>
          </p:cNvSpPr>
          <p:nvPr>
            <p:ph sz="quarter" idx="4"/>
          </p:nvPr>
        </p:nvSpPr>
        <p:spPr/>
        <p:txBody>
          <a:bodyPr vert="horz" lIns="91440" tIns="45720" rIns="91440" bIns="45720" rtlCol="0" anchor="t">
            <a:normAutofit/>
          </a:bodyPr>
          <a:lstStyle/>
          <a:p>
            <a:r>
              <a:rPr lang="en-US">
                <a:latin typeface="Univers Condensed"/>
                <a:ea typeface="+mn-lt"/>
                <a:cs typeface="+mn-lt"/>
              </a:rPr>
              <a:t>To make the exercises vary in order each time </a:t>
            </a:r>
            <a:r>
              <a:rPr lang="en-US" sz="1800">
                <a:latin typeface="Univers Condensed"/>
                <a:ea typeface="+mn-lt"/>
                <a:cs typeface="+mn-lt"/>
              </a:rPr>
              <a:t>the user</a:t>
            </a:r>
            <a:r>
              <a:rPr lang="en-US">
                <a:latin typeface="Univers Condensed"/>
                <a:ea typeface="+mn-lt"/>
                <a:cs typeface="+mn-lt"/>
              </a:rPr>
              <a:t> opens the workout page.</a:t>
            </a:r>
            <a:endParaRPr lang="en-US" sz="1800">
              <a:latin typeface="Univers Condensed" panose="020B0506020202050204" pitchFamily="34" charset="0"/>
              <a:cs typeface="Calibri"/>
            </a:endParaRPr>
          </a:p>
          <a:p>
            <a:endParaRPr lang="en-US"/>
          </a:p>
        </p:txBody>
      </p:sp>
      <p:sp>
        <p:nvSpPr>
          <p:cNvPr id="22" name="Text Placeholder 21">
            <a:extLst>
              <a:ext uri="{FF2B5EF4-FFF2-40B4-BE49-F238E27FC236}">
                <a16:creationId xmlns:a16="http://schemas.microsoft.com/office/drawing/2014/main" id="{A659CE02-2092-313B-DB61-D4C6A64C244A}"/>
              </a:ext>
            </a:extLst>
          </p:cNvPr>
          <p:cNvSpPr>
            <a:spLocks noGrp="1"/>
          </p:cNvSpPr>
          <p:nvPr>
            <p:ph type="body" sz="quarter" idx="16"/>
          </p:nvPr>
        </p:nvSpPr>
        <p:spPr>
          <a:xfrm>
            <a:off x="8686799" y="2620303"/>
            <a:ext cx="2888642" cy="688973"/>
          </a:xfrm>
        </p:spPr>
        <p:txBody>
          <a:bodyPr>
            <a:normAutofit/>
          </a:bodyPr>
          <a:lstStyle/>
          <a:p>
            <a:r>
              <a:rPr lang="en-US" sz="2000" b="1" spc="100">
                <a:solidFill>
                  <a:schemeClr val="accent1"/>
                </a:solidFill>
                <a:latin typeface="Univers Condensed" panose="020B0506020202050204" pitchFamily="34" charset="0"/>
              </a:rPr>
              <a:t>Re</a:t>
            </a:r>
            <a:r>
              <a:rPr lang="en-US">
                <a:latin typeface="Univers Condensed" panose="020B0506020202050204" pitchFamily="34" charset="0"/>
              </a:rPr>
              <a:t>stful data fetching</a:t>
            </a:r>
            <a:endParaRPr lang="en-US" sz="2000" b="1" spc="100">
              <a:solidFill>
                <a:schemeClr val="accent1"/>
              </a:solidFill>
              <a:latin typeface="Univers Condensed" panose="020B0506020202050204" pitchFamily="34" charset="0"/>
            </a:endParaRPr>
          </a:p>
        </p:txBody>
      </p:sp>
      <p:sp>
        <p:nvSpPr>
          <p:cNvPr id="23" name="Content Placeholder 22">
            <a:extLst>
              <a:ext uri="{FF2B5EF4-FFF2-40B4-BE49-F238E27FC236}">
                <a16:creationId xmlns:a16="http://schemas.microsoft.com/office/drawing/2014/main" id="{DC809628-3DED-D2AF-5FC8-F55080F66998}"/>
              </a:ext>
            </a:extLst>
          </p:cNvPr>
          <p:cNvSpPr>
            <a:spLocks noGrp="1"/>
          </p:cNvSpPr>
          <p:nvPr>
            <p:ph sz="quarter" idx="17"/>
          </p:nvPr>
        </p:nvSpPr>
        <p:spPr/>
        <p:txBody>
          <a:bodyPr vert="horz" lIns="91440" tIns="45720" rIns="91440" bIns="45720" rtlCol="0" anchor="t">
            <a:normAutofit/>
          </a:bodyPr>
          <a:lstStyle/>
          <a:p>
            <a:r>
              <a:rPr lang="en-US" sz="1800">
                <a:latin typeface="Univers Condensed"/>
                <a:ea typeface="+mn-lt"/>
                <a:cs typeface="+mn-lt"/>
              </a:rPr>
              <a:t>Allows us to get data from a local or remote server </a:t>
            </a:r>
            <a:r>
              <a:rPr lang="en-US">
                <a:latin typeface="Univers Condensed"/>
                <a:ea typeface="+mn-lt"/>
                <a:cs typeface="+mn-lt"/>
              </a:rPr>
              <a:t>via </a:t>
            </a:r>
            <a:r>
              <a:rPr lang="en-US" err="1">
                <a:latin typeface="Univers Condensed"/>
                <a:ea typeface="+mn-lt"/>
                <a:cs typeface="+mn-lt"/>
              </a:rPr>
              <a:t>ExerciseDB</a:t>
            </a:r>
            <a:r>
              <a:rPr lang="en-US">
                <a:latin typeface="Univers Condensed"/>
                <a:ea typeface="+mn-lt"/>
                <a:cs typeface="+mn-lt"/>
              </a:rPr>
              <a:t> API</a:t>
            </a:r>
            <a:endParaRPr lang="en-US" sz="1800">
              <a:latin typeface="Univers Condensed" panose="020B0506020202050204" pitchFamily="34" charset="0"/>
              <a:cs typeface="Calibri"/>
            </a:endParaRPr>
          </a:p>
          <a:p>
            <a:endParaRPr lang="en-US"/>
          </a:p>
        </p:txBody>
      </p:sp>
      <p:sp>
        <p:nvSpPr>
          <p:cNvPr id="6" name="Footer Placeholder 5">
            <a:extLst>
              <a:ext uri="{FF2B5EF4-FFF2-40B4-BE49-F238E27FC236}">
                <a16:creationId xmlns:a16="http://schemas.microsoft.com/office/drawing/2014/main" id="{B66C2F9F-8F8E-77F3-EB7F-5BA1B3FCF4C7}"/>
              </a:ext>
            </a:extLst>
          </p:cNvPr>
          <p:cNvSpPr>
            <a:spLocks noGrp="1"/>
          </p:cNvSpPr>
          <p:nvPr>
            <p:ph type="ftr" sz="quarter" idx="11"/>
          </p:nvPr>
        </p:nvSpPr>
        <p:spPr/>
        <p:txBody>
          <a:bodyPr/>
          <a:lstStyle/>
          <a:p>
            <a:r>
              <a:rPr lang="en-US"/>
              <a:t>8020FIT.AI</a:t>
            </a:r>
          </a:p>
        </p:txBody>
      </p:sp>
      <p:sp>
        <p:nvSpPr>
          <p:cNvPr id="7" name="Slide Number Placeholder 6">
            <a:extLst>
              <a:ext uri="{FF2B5EF4-FFF2-40B4-BE49-F238E27FC236}">
                <a16:creationId xmlns:a16="http://schemas.microsoft.com/office/drawing/2014/main" id="{8CF7B07E-CA45-ED6F-7FE5-14AAF6E7BC30}"/>
              </a:ext>
            </a:extLst>
          </p:cNvPr>
          <p:cNvSpPr>
            <a:spLocks noGrp="1"/>
          </p:cNvSpPr>
          <p:nvPr>
            <p:ph type="sldNum" sz="quarter" idx="12"/>
          </p:nvPr>
        </p:nvSpPr>
        <p:spPr/>
        <p:txBody>
          <a:bodyPr/>
          <a:lstStyle/>
          <a:p>
            <a:fld id="{290DB59D-69E7-401C-8830-EDCCB503373B}" type="slidenum">
              <a:rPr lang="en-US" smtClean="0"/>
              <a:pPr/>
              <a:t>16</a:t>
            </a:fld>
            <a:endParaRPr lang="en-US"/>
          </a:p>
        </p:txBody>
      </p:sp>
      <p:sp>
        <p:nvSpPr>
          <p:cNvPr id="3" name="Text Placeholder 2">
            <a:extLst>
              <a:ext uri="{FF2B5EF4-FFF2-40B4-BE49-F238E27FC236}">
                <a16:creationId xmlns:a16="http://schemas.microsoft.com/office/drawing/2014/main" id="{352D09E8-A21B-5004-3DD3-6DBF93330973}"/>
              </a:ext>
            </a:extLst>
          </p:cNvPr>
          <p:cNvSpPr>
            <a:spLocks noGrp="1"/>
          </p:cNvSpPr>
          <p:nvPr>
            <p:ph type="body" idx="1"/>
          </p:nvPr>
        </p:nvSpPr>
        <p:spPr/>
        <p:txBody>
          <a:bodyPr/>
          <a:lstStyle/>
          <a:p>
            <a:r>
              <a:rPr lang="en-US"/>
              <a:t>Rule-Based mapping</a:t>
            </a:r>
          </a:p>
        </p:txBody>
      </p:sp>
    </p:spTree>
    <p:extLst>
      <p:ext uri="{BB962C8B-B14F-4D97-AF65-F5344CB8AC3E}">
        <p14:creationId xmlns:p14="http://schemas.microsoft.com/office/powerpoint/2010/main" val="1523999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A507F-6180-D67B-8F11-74EF45FEFBB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78A16CC7-D002-EB69-B8F1-EB0B89687080}"/>
              </a:ext>
            </a:extLst>
          </p:cNvPr>
          <p:cNvSpPr>
            <a:spLocks noGrp="1"/>
          </p:cNvSpPr>
          <p:nvPr>
            <p:ph type="title"/>
          </p:nvPr>
        </p:nvSpPr>
        <p:spPr/>
        <p:txBody>
          <a:bodyPr/>
          <a:lstStyle/>
          <a:p>
            <a:r>
              <a:rPr lang="en-US"/>
              <a:t>algorithms</a:t>
            </a:r>
          </a:p>
        </p:txBody>
      </p:sp>
      <p:sp>
        <p:nvSpPr>
          <p:cNvPr id="9" name="Text Placeholder 8">
            <a:extLst>
              <a:ext uri="{FF2B5EF4-FFF2-40B4-BE49-F238E27FC236}">
                <a16:creationId xmlns:a16="http://schemas.microsoft.com/office/drawing/2014/main" id="{9EDE07F2-136A-7AC3-42B8-5A8477FC6551}"/>
              </a:ext>
            </a:extLst>
          </p:cNvPr>
          <p:cNvSpPr>
            <a:spLocks noGrp="1"/>
          </p:cNvSpPr>
          <p:nvPr>
            <p:ph type="body" sz="quarter" idx="14"/>
          </p:nvPr>
        </p:nvSpPr>
        <p:spPr/>
        <p:txBody>
          <a:bodyPr/>
          <a:lstStyle/>
          <a:p>
            <a:r>
              <a:rPr lang="en-US"/>
              <a:t>algorithms</a:t>
            </a:r>
          </a:p>
        </p:txBody>
      </p:sp>
      <p:sp>
        <p:nvSpPr>
          <p:cNvPr id="10" name="Text Placeholder 9">
            <a:extLst>
              <a:ext uri="{FF2B5EF4-FFF2-40B4-BE49-F238E27FC236}">
                <a16:creationId xmlns:a16="http://schemas.microsoft.com/office/drawing/2014/main" id="{DE7A372A-38D3-29FA-E8E8-B7CFF8D14D43}"/>
              </a:ext>
            </a:extLst>
          </p:cNvPr>
          <p:cNvSpPr>
            <a:spLocks noGrp="1"/>
          </p:cNvSpPr>
          <p:nvPr>
            <p:ph type="body" sz="quarter" idx="15"/>
          </p:nvPr>
        </p:nvSpPr>
        <p:spPr/>
        <p:txBody>
          <a:bodyPr/>
          <a:lstStyle/>
          <a:p>
            <a:r>
              <a:rPr lang="en-US"/>
              <a:t>algorithms</a:t>
            </a:r>
          </a:p>
        </p:txBody>
      </p:sp>
      <p:sp>
        <p:nvSpPr>
          <p:cNvPr id="18" name="Text Placeholder 17">
            <a:extLst>
              <a:ext uri="{FF2B5EF4-FFF2-40B4-BE49-F238E27FC236}">
                <a16:creationId xmlns:a16="http://schemas.microsoft.com/office/drawing/2014/main" id="{BD858C99-480C-4E41-BEEC-C4FBBB6602C8}"/>
              </a:ext>
            </a:extLst>
          </p:cNvPr>
          <p:cNvSpPr>
            <a:spLocks noGrp="1"/>
          </p:cNvSpPr>
          <p:nvPr>
            <p:ph type="body" idx="1"/>
          </p:nvPr>
        </p:nvSpPr>
        <p:spPr/>
        <p:txBody>
          <a:bodyPr>
            <a:normAutofit fontScale="85000" lnSpcReduction="20000"/>
          </a:bodyPr>
          <a:lstStyle/>
          <a:p>
            <a:r>
              <a:rPr lang="en-US" err="1">
                <a:latin typeface="Univers Condensed"/>
              </a:rPr>
              <a:t>SeT</a:t>
            </a:r>
            <a:r>
              <a:rPr lang="en-US">
                <a:latin typeface="Univers Condensed"/>
              </a:rPr>
              <a:t> Deduplication and Sampling</a:t>
            </a:r>
            <a:endParaRPr lang="en-US"/>
          </a:p>
        </p:txBody>
      </p:sp>
      <p:sp>
        <p:nvSpPr>
          <p:cNvPr id="19" name="Content Placeholder 18">
            <a:extLst>
              <a:ext uri="{FF2B5EF4-FFF2-40B4-BE49-F238E27FC236}">
                <a16:creationId xmlns:a16="http://schemas.microsoft.com/office/drawing/2014/main" id="{EFB2035B-91CE-3992-5B96-0D790BD88E86}"/>
              </a:ext>
            </a:extLst>
          </p:cNvPr>
          <p:cNvSpPr>
            <a:spLocks noGrp="1"/>
          </p:cNvSpPr>
          <p:nvPr>
            <p:ph sz="half" idx="2"/>
          </p:nvPr>
        </p:nvSpPr>
        <p:spPr/>
        <p:txBody>
          <a:bodyPr vert="horz" lIns="91440" tIns="45720" rIns="91440" bIns="45720" rtlCol="0" anchor="t">
            <a:normAutofit/>
          </a:bodyPr>
          <a:lstStyle/>
          <a:p>
            <a:r>
              <a:rPr lang="en-US">
                <a:latin typeface="Univers Condensed"/>
                <a:ea typeface="Open Sans"/>
                <a:cs typeface="Open Sans"/>
              </a:rPr>
              <a:t>To avoid redundancies, the user gets a variety of exercises that target different muscle </a:t>
            </a:r>
            <a:r>
              <a:rPr lang="en-US"/>
              <a:t>groups.</a:t>
            </a:r>
          </a:p>
        </p:txBody>
      </p:sp>
      <p:sp>
        <p:nvSpPr>
          <p:cNvPr id="22" name="Text Placeholder 21">
            <a:extLst>
              <a:ext uri="{FF2B5EF4-FFF2-40B4-BE49-F238E27FC236}">
                <a16:creationId xmlns:a16="http://schemas.microsoft.com/office/drawing/2014/main" id="{4B729EE4-2F79-B2C6-DFFC-B77C4FB2F69B}"/>
              </a:ext>
            </a:extLst>
          </p:cNvPr>
          <p:cNvSpPr>
            <a:spLocks noGrp="1"/>
          </p:cNvSpPr>
          <p:nvPr>
            <p:ph type="body" sz="quarter" idx="16"/>
          </p:nvPr>
        </p:nvSpPr>
        <p:spPr/>
        <p:txBody>
          <a:bodyPr>
            <a:normAutofit fontScale="85000" lnSpcReduction="20000"/>
          </a:bodyPr>
          <a:lstStyle/>
          <a:p>
            <a:r>
              <a:rPr lang="en-US" sz="2000" b="1" spc="100">
                <a:solidFill>
                  <a:schemeClr val="accent1"/>
                </a:solidFill>
                <a:latin typeface="Univers Condensed" panose="020B0506020202050204" pitchFamily="34" charset="0"/>
              </a:rPr>
              <a:t>Authentication/access control</a:t>
            </a:r>
          </a:p>
        </p:txBody>
      </p:sp>
      <p:sp>
        <p:nvSpPr>
          <p:cNvPr id="23" name="Content Placeholder 22">
            <a:extLst>
              <a:ext uri="{FF2B5EF4-FFF2-40B4-BE49-F238E27FC236}">
                <a16:creationId xmlns:a16="http://schemas.microsoft.com/office/drawing/2014/main" id="{4B32D66F-F9BB-E2BF-EBF2-48636F77DD73}"/>
              </a:ext>
            </a:extLst>
          </p:cNvPr>
          <p:cNvSpPr>
            <a:spLocks noGrp="1"/>
          </p:cNvSpPr>
          <p:nvPr>
            <p:ph sz="quarter" idx="17"/>
          </p:nvPr>
        </p:nvSpPr>
        <p:spPr/>
        <p:txBody>
          <a:bodyPr/>
          <a:lstStyle/>
          <a:p>
            <a:pPr>
              <a:buFont typeface="Courier New" panose="02070309020205020404" pitchFamily="49" charset="0"/>
              <a:buChar char="o"/>
            </a:pPr>
            <a:r>
              <a:rPr lang="en-US" sz="1800">
                <a:latin typeface="Univers Condensed" panose="020B0506020202050204" pitchFamily="34" charset="0"/>
                <a:ea typeface="+mn-lt"/>
                <a:cs typeface="+mn-lt"/>
              </a:rPr>
              <a:t>Se</a:t>
            </a:r>
            <a:r>
              <a:rPr lang="en-US">
                <a:latin typeface="Univers Condensed" panose="020B0506020202050204" pitchFamily="34" charset="0"/>
                <a:ea typeface="+mn-lt"/>
                <a:cs typeface="+mn-lt"/>
              </a:rPr>
              <a:t>cures API and data access using AWS Amplify Auth (Cognito) with role-based access control</a:t>
            </a:r>
            <a:endParaRPr lang="en-US" sz="1800">
              <a:latin typeface="Univers Condensed" panose="020B0506020202050204" pitchFamily="34" charset="0"/>
              <a:cs typeface="Calibri"/>
            </a:endParaRPr>
          </a:p>
          <a:p>
            <a:endParaRPr lang="en-US"/>
          </a:p>
        </p:txBody>
      </p:sp>
      <p:sp>
        <p:nvSpPr>
          <p:cNvPr id="6" name="Footer Placeholder 5">
            <a:extLst>
              <a:ext uri="{FF2B5EF4-FFF2-40B4-BE49-F238E27FC236}">
                <a16:creationId xmlns:a16="http://schemas.microsoft.com/office/drawing/2014/main" id="{18EEE6C2-DB3C-39F3-DD9A-008B263429D3}"/>
              </a:ext>
            </a:extLst>
          </p:cNvPr>
          <p:cNvSpPr>
            <a:spLocks noGrp="1"/>
          </p:cNvSpPr>
          <p:nvPr>
            <p:ph type="ftr" sz="quarter" idx="11"/>
          </p:nvPr>
        </p:nvSpPr>
        <p:spPr/>
        <p:txBody>
          <a:bodyPr/>
          <a:lstStyle/>
          <a:p>
            <a:r>
              <a:rPr lang="en-US"/>
              <a:t>8020FIT.AI</a:t>
            </a:r>
          </a:p>
        </p:txBody>
      </p:sp>
      <p:sp>
        <p:nvSpPr>
          <p:cNvPr id="7" name="Slide Number Placeholder 6">
            <a:extLst>
              <a:ext uri="{FF2B5EF4-FFF2-40B4-BE49-F238E27FC236}">
                <a16:creationId xmlns:a16="http://schemas.microsoft.com/office/drawing/2014/main" id="{8356BACB-C9A0-D9CE-4321-7C52A9F3A0F5}"/>
              </a:ext>
            </a:extLst>
          </p:cNvPr>
          <p:cNvSpPr>
            <a:spLocks noGrp="1"/>
          </p:cNvSpPr>
          <p:nvPr>
            <p:ph type="sldNum" sz="quarter" idx="12"/>
          </p:nvPr>
        </p:nvSpPr>
        <p:spPr/>
        <p:txBody>
          <a:bodyPr/>
          <a:lstStyle/>
          <a:p>
            <a:fld id="{290DB59D-69E7-401C-8830-EDCCB503373B}" type="slidenum">
              <a:rPr lang="en-US" smtClean="0"/>
              <a:pPr/>
              <a:t>17</a:t>
            </a:fld>
            <a:endParaRPr lang="en-US"/>
          </a:p>
        </p:txBody>
      </p:sp>
      <p:sp>
        <p:nvSpPr>
          <p:cNvPr id="5" name="Content Placeholder 4">
            <a:extLst>
              <a:ext uri="{FF2B5EF4-FFF2-40B4-BE49-F238E27FC236}">
                <a16:creationId xmlns:a16="http://schemas.microsoft.com/office/drawing/2014/main" id="{4E2FB832-8DF0-0281-DB79-8268BFCD62AA}"/>
              </a:ext>
            </a:extLst>
          </p:cNvPr>
          <p:cNvSpPr>
            <a:spLocks noGrp="1"/>
          </p:cNvSpPr>
          <p:nvPr>
            <p:ph sz="quarter" idx="4"/>
          </p:nvPr>
        </p:nvSpPr>
        <p:spPr/>
        <p:txBody>
          <a:bodyPr vert="horz" lIns="91440" tIns="45720" rIns="91440" bIns="45720" rtlCol="0" anchor="t">
            <a:normAutofit/>
          </a:bodyPr>
          <a:lstStyle/>
          <a:p>
            <a:pPr>
              <a:buFont typeface="Courier New"/>
              <a:buChar char="o"/>
            </a:pPr>
            <a:r>
              <a:rPr lang="en-US"/>
              <a:t>Saves workout routines based on user's key. Retrieves and updates chosen workouts dynamically.</a:t>
            </a:r>
            <a:endParaRPr lang="en-US">
              <a:solidFill>
                <a:srgbClr val="000000"/>
              </a:solidFill>
            </a:endParaRPr>
          </a:p>
          <a:p>
            <a:pPr>
              <a:buFont typeface="Courier New"/>
              <a:buChar char="o"/>
            </a:pPr>
            <a:br>
              <a:rPr lang="en-US">
                <a:solidFill>
                  <a:srgbClr val="000000"/>
                </a:solidFill>
              </a:rPr>
            </a:br>
            <a:endParaRPr lang="en-US">
              <a:solidFill>
                <a:srgbClr val="000000"/>
              </a:solidFill>
            </a:endParaRPr>
          </a:p>
          <a:p>
            <a:pPr>
              <a:buFont typeface="Courier New"/>
              <a:buChar char="o"/>
            </a:pPr>
            <a:endParaRPr lang="en-US">
              <a:solidFill>
                <a:srgbClr val="000000"/>
              </a:solidFill>
            </a:endParaRPr>
          </a:p>
          <a:p>
            <a:pPr marL="0" indent="0">
              <a:buNone/>
            </a:pPr>
            <a:endParaRPr lang="en-US"/>
          </a:p>
        </p:txBody>
      </p:sp>
      <p:sp>
        <p:nvSpPr>
          <p:cNvPr id="11" name="Text Placeholder 17">
            <a:extLst>
              <a:ext uri="{FF2B5EF4-FFF2-40B4-BE49-F238E27FC236}">
                <a16:creationId xmlns:a16="http://schemas.microsoft.com/office/drawing/2014/main" id="{0B736C85-0E68-34E4-DAE5-91EA0DE4CC85}"/>
              </a:ext>
            </a:extLst>
          </p:cNvPr>
          <p:cNvSpPr txBox="1">
            <a:spLocks/>
          </p:cNvSpPr>
          <p:nvPr/>
        </p:nvSpPr>
        <p:spPr>
          <a:xfrm>
            <a:off x="4417490" y="2813070"/>
            <a:ext cx="2880360" cy="502920"/>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cap="all" spc="100" baseline="0">
                <a:solidFill>
                  <a:schemeClr val="accen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bg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atin typeface="Univers Condensed"/>
              </a:rPr>
              <a:t>Local data storage</a:t>
            </a: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7834943-F9FC-9BC4-691F-56C5EFC4C32A}"/>
                  </a:ext>
                </a:extLst>
              </p14:cNvPr>
              <p14:cNvContentPartPr/>
              <p14:nvPr/>
            </p14:nvContentPartPr>
            <p14:xfrm>
              <a:off x="3146790" y="2560544"/>
              <a:ext cx="9960" cy="9960"/>
            </p14:xfrm>
          </p:contentPart>
        </mc:Choice>
        <mc:Fallback xmlns="">
          <p:pic>
            <p:nvPicPr>
              <p:cNvPr id="2" name="Ink 1">
                <a:extLst>
                  <a:ext uri="{FF2B5EF4-FFF2-40B4-BE49-F238E27FC236}">
                    <a16:creationId xmlns:a16="http://schemas.microsoft.com/office/drawing/2014/main" id="{D7834943-F9FC-9BC4-691F-56C5EFC4C32A}"/>
                  </a:ext>
                </a:extLst>
              </p:cNvPr>
              <p:cNvPicPr/>
              <p:nvPr/>
            </p:nvPicPr>
            <p:blipFill>
              <a:blip r:embed="rId4"/>
              <a:stretch>
                <a:fillRect/>
              </a:stretch>
            </p:blipFill>
            <p:spPr>
              <a:xfrm>
                <a:off x="1403790" y="817544"/>
                <a:ext cx="3486000" cy="348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8BB3CF20-2080-6F3B-CCDE-0157446F33E9}"/>
                  </a:ext>
                </a:extLst>
              </p14:cNvPr>
              <p14:cNvContentPartPr/>
              <p14:nvPr/>
            </p14:nvContentPartPr>
            <p14:xfrm rot="420000">
              <a:off x="1516685" y="2343741"/>
              <a:ext cx="9960" cy="9960"/>
            </p14:xfrm>
          </p:contentPart>
        </mc:Choice>
        <mc:Fallback xmlns="">
          <p:pic>
            <p:nvPicPr>
              <p:cNvPr id="3" name="Ink 2">
                <a:extLst>
                  <a:ext uri="{FF2B5EF4-FFF2-40B4-BE49-F238E27FC236}">
                    <a16:creationId xmlns:a16="http://schemas.microsoft.com/office/drawing/2014/main" id="{8BB3CF20-2080-6F3B-CCDE-0157446F33E9}"/>
                  </a:ext>
                </a:extLst>
              </p:cNvPr>
              <p:cNvPicPr/>
              <p:nvPr/>
            </p:nvPicPr>
            <p:blipFill>
              <a:blip r:embed="rId4"/>
              <a:stretch>
                <a:fillRect/>
              </a:stretch>
            </p:blipFill>
            <p:spPr>
              <a:xfrm rot="420000">
                <a:off x="-226315" y="600741"/>
                <a:ext cx="3486000" cy="3486000"/>
              </a:xfrm>
              <a:prstGeom prst="rect">
                <a:avLst/>
              </a:prstGeom>
            </p:spPr>
          </p:pic>
        </mc:Fallback>
      </mc:AlternateContent>
    </p:spTree>
    <p:extLst>
      <p:ext uri="{BB962C8B-B14F-4D97-AF65-F5344CB8AC3E}">
        <p14:creationId xmlns:p14="http://schemas.microsoft.com/office/powerpoint/2010/main" val="2829912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0DBCC-2207-4BD2-34A4-31774F71966B}"/>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03FF31E9-7C20-8167-8E21-F01623D960DF}"/>
              </a:ext>
            </a:extLst>
          </p:cNvPr>
          <p:cNvSpPr>
            <a:spLocks noGrp="1"/>
          </p:cNvSpPr>
          <p:nvPr>
            <p:ph type="title"/>
          </p:nvPr>
        </p:nvSpPr>
        <p:spPr/>
        <p:txBody>
          <a:bodyPr/>
          <a:lstStyle/>
          <a:p>
            <a:r>
              <a:rPr lang="en-US"/>
              <a:t>algorithms</a:t>
            </a:r>
          </a:p>
        </p:txBody>
      </p:sp>
      <p:sp>
        <p:nvSpPr>
          <p:cNvPr id="9" name="Text Placeholder 8">
            <a:extLst>
              <a:ext uri="{FF2B5EF4-FFF2-40B4-BE49-F238E27FC236}">
                <a16:creationId xmlns:a16="http://schemas.microsoft.com/office/drawing/2014/main" id="{74A9A5E7-1E1B-BC3C-204D-EAD611EFA127}"/>
              </a:ext>
            </a:extLst>
          </p:cNvPr>
          <p:cNvSpPr>
            <a:spLocks noGrp="1"/>
          </p:cNvSpPr>
          <p:nvPr>
            <p:ph type="body" sz="quarter" idx="14"/>
          </p:nvPr>
        </p:nvSpPr>
        <p:spPr/>
        <p:txBody>
          <a:bodyPr/>
          <a:lstStyle/>
          <a:p>
            <a:r>
              <a:rPr lang="en-US"/>
              <a:t>algorithms</a:t>
            </a:r>
          </a:p>
        </p:txBody>
      </p:sp>
      <p:sp>
        <p:nvSpPr>
          <p:cNvPr id="10" name="Text Placeholder 9">
            <a:extLst>
              <a:ext uri="{FF2B5EF4-FFF2-40B4-BE49-F238E27FC236}">
                <a16:creationId xmlns:a16="http://schemas.microsoft.com/office/drawing/2014/main" id="{6BA027EC-A04D-17B8-D6B5-FE31FBD1C245}"/>
              </a:ext>
            </a:extLst>
          </p:cNvPr>
          <p:cNvSpPr>
            <a:spLocks noGrp="1"/>
          </p:cNvSpPr>
          <p:nvPr>
            <p:ph type="body" sz="quarter" idx="15"/>
          </p:nvPr>
        </p:nvSpPr>
        <p:spPr/>
        <p:txBody>
          <a:bodyPr/>
          <a:lstStyle/>
          <a:p>
            <a:r>
              <a:rPr lang="en-US"/>
              <a:t>algorithms</a:t>
            </a:r>
          </a:p>
        </p:txBody>
      </p:sp>
      <p:sp>
        <p:nvSpPr>
          <p:cNvPr id="18" name="Text Placeholder 17">
            <a:extLst>
              <a:ext uri="{FF2B5EF4-FFF2-40B4-BE49-F238E27FC236}">
                <a16:creationId xmlns:a16="http://schemas.microsoft.com/office/drawing/2014/main" id="{14C6D9C0-DB9D-F565-73F2-D48C0440BC45}"/>
              </a:ext>
            </a:extLst>
          </p:cNvPr>
          <p:cNvSpPr>
            <a:spLocks noGrp="1"/>
          </p:cNvSpPr>
          <p:nvPr>
            <p:ph type="body" idx="1"/>
          </p:nvPr>
        </p:nvSpPr>
        <p:spPr/>
        <p:txBody>
          <a:bodyPr>
            <a:normAutofit fontScale="85000" lnSpcReduction="20000"/>
          </a:bodyPr>
          <a:lstStyle/>
          <a:p>
            <a:r>
              <a:rPr lang="en-US">
                <a:latin typeface="Univers Condensed"/>
              </a:rPr>
              <a:t>Workout history sorting </a:t>
            </a:r>
            <a:endParaRPr lang="en-US"/>
          </a:p>
        </p:txBody>
      </p:sp>
      <p:sp>
        <p:nvSpPr>
          <p:cNvPr id="19" name="Content Placeholder 18">
            <a:extLst>
              <a:ext uri="{FF2B5EF4-FFF2-40B4-BE49-F238E27FC236}">
                <a16:creationId xmlns:a16="http://schemas.microsoft.com/office/drawing/2014/main" id="{8276C6E9-A01E-8D25-1567-1AFCC2A26489}"/>
              </a:ext>
            </a:extLst>
          </p:cNvPr>
          <p:cNvSpPr>
            <a:spLocks noGrp="1"/>
          </p:cNvSpPr>
          <p:nvPr>
            <p:ph sz="half" idx="2"/>
          </p:nvPr>
        </p:nvSpPr>
        <p:spPr/>
        <p:txBody>
          <a:bodyPr vert="horz" lIns="91440" tIns="45720" rIns="91440" bIns="45720" rtlCol="0" anchor="t">
            <a:normAutofit/>
          </a:bodyPr>
          <a:lstStyle/>
          <a:p>
            <a:r>
              <a:rPr lang="en-US">
                <a:ea typeface="Open Sans"/>
                <a:cs typeface="Open Sans"/>
              </a:rPr>
              <a:t>Sorting workout by date in descending order so users will see the most recent workout completed</a:t>
            </a:r>
          </a:p>
        </p:txBody>
      </p:sp>
      <p:sp>
        <p:nvSpPr>
          <p:cNvPr id="22" name="Text Placeholder 21">
            <a:extLst>
              <a:ext uri="{FF2B5EF4-FFF2-40B4-BE49-F238E27FC236}">
                <a16:creationId xmlns:a16="http://schemas.microsoft.com/office/drawing/2014/main" id="{BD370016-20F7-6449-1A0D-012C0F6DFE02}"/>
              </a:ext>
            </a:extLst>
          </p:cNvPr>
          <p:cNvSpPr>
            <a:spLocks noGrp="1"/>
          </p:cNvSpPr>
          <p:nvPr>
            <p:ph type="body" sz="quarter" idx="16"/>
          </p:nvPr>
        </p:nvSpPr>
        <p:spPr/>
        <p:txBody>
          <a:bodyPr>
            <a:normAutofit fontScale="85000" lnSpcReduction="10000"/>
          </a:bodyPr>
          <a:lstStyle/>
          <a:p>
            <a:r>
              <a:rPr lang="en-US">
                <a:latin typeface="Univers Condensed"/>
              </a:rPr>
              <a:t>Horizontal scrolling</a:t>
            </a:r>
            <a:endParaRPr lang="en-US"/>
          </a:p>
        </p:txBody>
      </p:sp>
      <p:sp>
        <p:nvSpPr>
          <p:cNvPr id="23" name="Content Placeholder 22">
            <a:extLst>
              <a:ext uri="{FF2B5EF4-FFF2-40B4-BE49-F238E27FC236}">
                <a16:creationId xmlns:a16="http://schemas.microsoft.com/office/drawing/2014/main" id="{D19F3BF9-6DB6-173C-5732-19FA5145F6BF}"/>
              </a:ext>
            </a:extLst>
          </p:cNvPr>
          <p:cNvSpPr>
            <a:spLocks noGrp="1"/>
          </p:cNvSpPr>
          <p:nvPr>
            <p:ph sz="quarter" idx="17"/>
          </p:nvPr>
        </p:nvSpPr>
        <p:spPr/>
        <p:txBody>
          <a:bodyPr vert="horz" lIns="91440" tIns="45720" rIns="91440" bIns="45720" rtlCol="0" anchor="t">
            <a:normAutofit/>
          </a:bodyPr>
          <a:lstStyle/>
          <a:p>
            <a:r>
              <a:rPr lang="en-US">
                <a:latin typeface="Univers Condensed"/>
                <a:ea typeface="+mn-lt"/>
                <a:cs typeface="+mn-lt"/>
              </a:rPr>
              <a:t>Using a flexbox layout, allows the user to view history from left to right for ease of viewing</a:t>
            </a:r>
            <a:endParaRPr lang="en-US">
              <a:cs typeface="Calibri"/>
            </a:endParaRPr>
          </a:p>
        </p:txBody>
      </p:sp>
      <p:sp>
        <p:nvSpPr>
          <p:cNvPr id="6" name="Footer Placeholder 5">
            <a:extLst>
              <a:ext uri="{FF2B5EF4-FFF2-40B4-BE49-F238E27FC236}">
                <a16:creationId xmlns:a16="http://schemas.microsoft.com/office/drawing/2014/main" id="{9AD1A203-85E0-719C-76AD-4DBF42B92697}"/>
              </a:ext>
            </a:extLst>
          </p:cNvPr>
          <p:cNvSpPr>
            <a:spLocks noGrp="1"/>
          </p:cNvSpPr>
          <p:nvPr>
            <p:ph type="ftr" sz="quarter" idx="11"/>
          </p:nvPr>
        </p:nvSpPr>
        <p:spPr/>
        <p:txBody>
          <a:bodyPr/>
          <a:lstStyle/>
          <a:p>
            <a:r>
              <a:rPr lang="en-US"/>
              <a:t>8020FIT.AI</a:t>
            </a:r>
          </a:p>
        </p:txBody>
      </p:sp>
      <p:sp>
        <p:nvSpPr>
          <p:cNvPr id="7" name="Slide Number Placeholder 6">
            <a:extLst>
              <a:ext uri="{FF2B5EF4-FFF2-40B4-BE49-F238E27FC236}">
                <a16:creationId xmlns:a16="http://schemas.microsoft.com/office/drawing/2014/main" id="{014FB207-CA3F-E78D-3E3F-36A3D61E89CA}"/>
              </a:ext>
            </a:extLst>
          </p:cNvPr>
          <p:cNvSpPr>
            <a:spLocks noGrp="1"/>
          </p:cNvSpPr>
          <p:nvPr>
            <p:ph type="sldNum" sz="quarter" idx="12"/>
          </p:nvPr>
        </p:nvSpPr>
        <p:spPr/>
        <p:txBody>
          <a:bodyPr/>
          <a:lstStyle/>
          <a:p>
            <a:fld id="{290DB59D-69E7-401C-8830-EDCCB503373B}" type="slidenum">
              <a:rPr lang="en-US" smtClean="0"/>
              <a:pPr/>
              <a:t>18</a:t>
            </a:fld>
            <a:endParaRPr lang="en-US"/>
          </a:p>
        </p:txBody>
      </p:sp>
      <p:sp>
        <p:nvSpPr>
          <p:cNvPr id="5" name="Text Placeholder 17">
            <a:extLst>
              <a:ext uri="{FF2B5EF4-FFF2-40B4-BE49-F238E27FC236}">
                <a16:creationId xmlns:a16="http://schemas.microsoft.com/office/drawing/2014/main" id="{552BDB0C-E867-C335-55FF-C70C93BDA638}"/>
              </a:ext>
            </a:extLst>
          </p:cNvPr>
          <p:cNvSpPr txBox="1">
            <a:spLocks/>
          </p:cNvSpPr>
          <p:nvPr/>
        </p:nvSpPr>
        <p:spPr>
          <a:xfrm>
            <a:off x="4656836" y="2809517"/>
            <a:ext cx="2880360" cy="502920"/>
          </a:xfrm>
          <a:prstGeom prst="rect">
            <a:avLst/>
          </a:prstGeom>
        </p:spPr>
        <p:txBody>
          <a:bodyPr vert="horz" lIns="91440" tIns="45720" rIns="91440" bIns="45720" rtlCol="0" anchor="t">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b="1" i="0" kern="1200" cap="all" spc="100" baseline="0">
                <a:solidFill>
                  <a:schemeClr val="accen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bg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b="0">
                <a:ea typeface="+mn-lt"/>
                <a:cs typeface="+mn-lt"/>
              </a:rPr>
              <a:t>Demographic-Based Personalization</a:t>
            </a:r>
            <a:endParaRPr lang="en-US"/>
          </a:p>
        </p:txBody>
      </p:sp>
      <p:sp>
        <p:nvSpPr>
          <p:cNvPr id="12" name="Content Placeholder 18">
            <a:extLst>
              <a:ext uri="{FF2B5EF4-FFF2-40B4-BE49-F238E27FC236}">
                <a16:creationId xmlns:a16="http://schemas.microsoft.com/office/drawing/2014/main" id="{7923A85A-E6A1-DA9E-CD3B-FA7CA06F3499}"/>
              </a:ext>
            </a:extLst>
          </p:cNvPr>
          <p:cNvSpPr txBox="1">
            <a:spLocks/>
          </p:cNvSpPr>
          <p:nvPr/>
        </p:nvSpPr>
        <p:spPr>
          <a:xfrm>
            <a:off x="4430637" y="3590128"/>
            <a:ext cx="2880360" cy="231343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Courier New" panose="02070309020205020404" pitchFamily="49" charset="0"/>
              <a:buChar char="o"/>
              <a:defRPr sz="1800" b="0" i="0" kern="1200">
                <a:solidFill>
                  <a:schemeClr val="bg1"/>
                </a:solidFill>
                <a:latin typeface="+mn-lt"/>
                <a:ea typeface="+mn-ea"/>
                <a:cs typeface="+mn-cs"/>
              </a:defRPr>
            </a:lvl1pPr>
            <a:lvl2pPr marL="685800" indent="-228600" algn="l" defTabSz="914400" rtl="0" eaLnBrk="1" latinLnBrk="0" hangingPunct="1">
              <a:lnSpc>
                <a:spcPct val="90000"/>
              </a:lnSpc>
              <a:spcBef>
                <a:spcPts val="1000"/>
              </a:spcBef>
              <a:buFont typeface="Courier New" panose="02070309020205020404" pitchFamily="49" charset="0"/>
              <a:buChar char="o"/>
              <a:defRPr sz="1600" b="0" i="0" kern="1200">
                <a:solidFill>
                  <a:schemeClr val="bg1"/>
                </a:solidFill>
                <a:latin typeface="+mn-lt"/>
                <a:ea typeface="+mn-ea"/>
                <a:cs typeface="+mn-cs"/>
              </a:defRPr>
            </a:lvl2pPr>
            <a:lvl3pPr marL="1143000" indent="-228600" algn="l" defTabSz="914400" rtl="0" eaLnBrk="1" latinLnBrk="0" hangingPunct="1">
              <a:lnSpc>
                <a:spcPct val="90000"/>
              </a:lnSpc>
              <a:spcBef>
                <a:spcPts val="1000"/>
              </a:spcBef>
              <a:buFont typeface="Courier New" panose="02070309020205020404" pitchFamily="49" charset="0"/>
              <a:buChar char="o"/>
              <a:defRPr sz="1400" b="0" i="0" kern="1200">
                <a:solidFill>
                  <a:schemeClr val="bg1"/>
                </a:solidFill>
                <a:latin typeface="+mn-lt"/>
                <a:ea typeface="+mn-ea"/>
                <a:cs typeface="+mn-cs"/>
              </a:defRPr>
            </a:lvl3pPr>
            <a:lvl4pPr marL="1600200" indent="-228600" algn="l" defTabSz="914400" rtl="0" eaLnBrk="1" latinLnBrk="0" hangingPunct="1">
              <a:lnSpc>
                <a:spcPct val="90000"/>
              </a:lnSpc>
              <a:spcBef>
                <a:spcPts val="1000"/>
              </a:spcBef>
              <a:buFont typeface="Courier New" panose="02070309020205020404" pitchFamily="49" charset="0"/>
              <a:buChar char="o"/>
              <a:defRPr sz="1200" b="0" i="0" kern="1200">
                <a:solidFill>
                  <a:schemeClr val="bg1"/>
                </a:solidFill>
                <a:latin typeface="+mn-lt"/>
                <a:ea typeface="+mn-ea"/>
                <a:cs typeface="+mn-cs"/>
              </a:defRPr>
            </a:lvl4pPr>
            <a:lvl5pPr marL="2057400" indent="-228600" algn="l" defTabSz="914400" rtl="0" eaLnBrk="1" latinLnBrk="0" hangingPunct="1">
              <a:lnSpc>
                <a:spcPct val="90000"/>
              </a:lnSpc>
              <a:spcBef>
                <a:spcPts val="1000"/>
              </a:spcBef>
              <a:buFont typeface="Courier New" panose="02070309020205020404" pitchFamily="49" charset="0"/>
              <a:buChar char="o"/>
              <a:defRPr sz="12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ea typeface="+mn-lt"/>
                <a:cs typeface="+mn-lt"/>
              </a:rPr>
              <a:t>Adjusts workout targeting based on BMI, age, gender, and body type.</a:t>
            </a:r>
            <a:endParaRPr lang="en-US"/>
          </a:p>
          <a:p>
            <a:endParaRPr lang="en-US">
              <a:ea typeface="Open Sans"/>
              <a:cs typeface="Open Sans"/>
            </a:endParaRPr>
          </a:p>
        </p:txBody>
      </p:sp>
    </p:spTree>
    <p:extLst>
      <p:ext uri="{BB962C8B-B14F-4D97-AF65-F5344CB8AC3E}">
        <p14:creationId xmlns:p14="http://schemas.microsoft.com/office/powerpoint/2010/main" val="1820077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Placeholder 53" descr="Woman flipping a large tire">
            <a:extLst>
              <a:ext uri="{FF2B5EF4-FFF2-40B4-BE49-F238E27FC236}">
                <a16:creationId xmlns:a16="http://schemas.microsoft.com/office/drawing/2014/main" id="{E61F0118-80DA-F7A1-AF24-125D8D2EE4CC}"/>
              </a:ext>
            </a:extLst>
          </p:cNvPr>
          <p:cNvPicPr>
            <a:picLocks noGrp="1" noChangeAspect="1"/>
          </p:cNvPicPr>
          <p:nvPr>
            <p:ph type="pic" sz="quarter" idx="12"/>
          </p:nvPr>
        </p:nvPicPr>
        <p:blipFill>
          <a:blip r:embed="rId2"/>
          <a:srcRect l="7" r="7"/>
          <a:stretch>
            <a:fillRect/>
          </a:stretch>
        </p:blipFill>
        <p:spPr/>
      </p:pic>
      <p:sp>
        <p:nvSpPr>
          <p:cNvPr id="34" name="Title 33">
            <a:extLst>
              <a:ext uri="{FF2B5EF4-FFF2-40B4-BE49-F238E27FC236}">
                <a16:creationId xmlns:a16="http://schemas.microsoft.com/office/drawing/2014/main" id="{0F3A6B00-BEC1-D962-7852-20F2B433CE23}"/>
              </a:ext>
            </a:extLst>
          </p:cNvPr>
          <p:cNvSpPr>
            <a:spLocks noGrp="1"/>
          </p:cNvSpPr>
          <p:nvPr>
            <p:ph type="title"/>
          </p:nvPr>
        </p:nvSpPr>
        <p:spPr/>
        <p:txBody>
          <a:bodyPr/>
          <a:lstStyle/>
          <a:p>
            <a:r>
              <a:rPr lang="en-US" err="1"/>
              <a:t>CaDence</a:t>
            </a:r>
            <a:endParaRPr lang="en-US" err="1">
              <a:ln w="25400">
                <a:solidFill>
                  <a:srgbClr val="FFFFFF"/>
                </a:solidFill>
              </a:ln>
            </a:endParaRPr>
          </a:p>
        </p:txBody>
      </p:sp>
      <p:sp>
        <p:nvSpPr>
          <p:cNvPr id="36" name="Text Placeholder 35">
            <a:extLst>
              <a:ext uri="{FF2B5EF4-FFF2-40B4-BE49-F238E27FC236}">
                <a16:creationId xmlns:a16="http://schemas.microsoft.com/office/drawing/2014/main" id="{FD8F9A3D-7C7B-4C50-5B54-7932FB1F5B48}"/>
              </a:ext>
            </a:extLst>
          </p:cNvPr>
          <p:cNvSpPr>
            <a:spLocks noGrp="1"/>
          </p:cNvSpPr>
          <p:nvPr>
            <p:ph type="body" sz="quarter" idx="14"/>
          </p:nvPr>
        </p:nvSpPr>
        <p:spPr/>
        <p:txBody>
          <a:bodyPr vert="horz" lIns="0" tIns="0" rIns="0" bIns="0" rtlCol="0" anchor="t">
            <a:noAutofit/>
          </a:bodyPr>
          <a:lstStyle/>
          <a:p>
            <a:r>
              <a:rPr lang="en-US">
                <a:ln w="25400">
                  <a:solidFill>
                    <a:srgbClr val="FFFFFF"/>
                  </a:solidFill>
                </a:ln>
              </a:rPr>
              <a:t>Cadence</a:t>
            </a:r>
          </a:p>
        </p:txBody>
      </p:sp>
      <p:sp>
        <p:nvSpPr>
          <p:cNvPr id="37" name="Text Placeholder 36">
            <a:extLst>
              <a:ext uri="{FF2B5EF4-FFF2-40B4-BE49-F238E27FC236}">
                <a16:creationId xmlns:a16="http://schemas.microsoft.com/office/drawing/2014/main" id="{AF4283E6-992E-9B3C-53D5-98BACBFC9BB8}"/>
              </a:ext>
            </a:extLst>
          </p:cNvPr>
          <p:cNvSpPr>
            <a:spLocks noGrp="1"/>
          </p:cNvSpPr>
          <p:nvPr>
            <p:ph type="body" sz="quarter" idx="15"/>
          </p:nvPr>
        </p:nvSpPr>
        <p:spPr/>
        <p:txBody>
          <a:bodyPr vert="horz" lIns="0" tIns="0" rIns="0" bIns="0" rtlCol="0" anchor="t">
            <a:noAutofit/>
          </a:bodyPr>
          <a:lstStyle/>
          <a:p>
            <a:r>
              <a:rPr lang="en-US"/>
              <a:t>Cadence</a:t>
            </a:r>
          </a:p>
        </p:txBody>
      </p:sp>
      <p:sp>
        <p:nvSpPr>
          <p:cNvPr id="8" name="Text Placeholder 7">
            <a:extLst>
              <a:ext uri="{FF2B5EF4-FFF2-40B4-BE49-F238E27FC236}">
                <a16:creationId xmlns:a16="http://schemas.microsoft.com/office/drawing/2014/main" id="{2B7B9261-2BE4-4F85-B8D1-90A7345436BD}"/>
              </a:ext>
            </a:extLst>
          </p:cNvPr>
          <p:cNvSpPr>
            <a:spLocks noGrp="1"/>
          </p:cNvSpPr>
          <p:nvPr>
            <p:ph type="body" sz="quarter" idx="3"/>
          </p:nvPr>
        </p:nvSpPr>
        <p:spPr/>
        <p:txBody>
          <a:bodyPr/>
          <a:lstStyle/>
          <a:p>
            <a:r>
              <a:rPr lang="en-US"/>
              <a:t>weekly</a:t>
            </a:r>
          </a:p>
          <a:p>
            <a:endParaRPr lang="en-US"/>
          </a:p>
        </p:txBody>
      </p:sp>
      <p:sp>
        <p:nvSpPr>
          <p:cNvPr id="9" name="Text Placeholder 8">
            <a:extLst>
              <a:ext uri="{FF2B5EF4-FFF2-40B4-BE49-F238E27FC236}">
                <a16:creationId xmlns:a16="http://schemas.microsoft.com/office/drawing/2014/main" id="{E65A5319-8E4D-10C4-46D1-78F51BF02ED2}"/>
              </a:ext>
            </a:extLst>
          </p:cNvPr>
          <p:cNvSpPr>
            <a:spLocks noGrp="1"/>
          </p:cNvSpPr>
          <p:nvPr>
            <p:ph type="body" sz="quarter" idx="16"/>
          </p:nvPr>
        </p:nvSpPr>
        <p:spPr/>
        <p:txBody>
          <a:bodyPr/>
          <a:lstStyle/>
          <a:p>
            <a:r>
              <a:rPr lang="en-US" err="1"/>
              <a:t>spr</a:t>
            </a:r>
            <a:r>
              <a:rPr lang="en-US"/>
              <a:t> 000</a:t>
            </a:r>
          </a:p>
          <a:p>
            <a:endParaRPr lang="en-US"/>
          </a:p>
        </p:txBody>
      </p:sp>
      <p:sp>
        <p:nvSpPr>
          <p:cNvPr id="10" name="Text Placeholder 9">
            <a:extLst>
              <a:ext uri="{FF2B5EF4-FFF2-40B4-BE49-F238E27FC236}">
                <a16:creationId xmlns:a16="http://schemas.microsoft.com/office/drawing/2014/main" id="{96FDBF80-EA8C-74F6-68DF-2D4CA44E5715}"/>
              </a:ext>
            </a:extLst>
          </p:cNvPr>
          <p:cNvSpPr>
            <a:spLocks noGrp="1"/>
          </p:cNvSpPr>
          <p:nvPr>
            <p:ph type="body" sz="quarter" idx="17"/>
          </p:nvPr>
        </p:nvSpPr>
        <p:spPr/>
        <p:txBody>
          <a:bodyPr/>
          <a:lstStyle/>
          <a:p>
            <a:r>
              <a:rPr lang="en-US" err="1"/>
              <a:t>spr</a:t>
            </a:r>
            <a:r>
              <a:rPr lang="en-US"/>
              <a:t> 001</a:t>
            </a:r>
          </a:p>
          <a:p>
            <a:endParaRPr lang="en-US"/>
          </a:p>
        </p:txBody>
      </p:sp>
      <p:sp>
        <p:nvSpPr>
          <p:cNvPr id="11" name="Text Placeholder 10">
            <a:extLst>
              <a:ext uri="{FF2B5EF4-FFF2-40B4-BE49-F238E27FC236}">
                <a16:creationId xmlns:a16="http://schemas.microsoft.com/office/drawing/2014/main" id="{C5BC20F7-09DE-8825-AB0D-C0EC257E3170}"/>
              </a:ext>
            </a:extLst>
          </p:cNvPr>
          <p:cNvSpPr>
            <a:spLocks noGrp="1"/>
          </p:cNvSpPr>
          <p:nvPr>
            <p:ph type="body" sz="quarter" idx="18"/>
          </p:nvPr>
        </p:nvSpPr>
        <p:spPr/>
        <p:txBody>
          <a:bodyPr/>
          <a:lstStyle/>
          <a:p>
            <a:r>
              <a:rPr lang="en-US" err="1"/>
              <a:t>spr</a:t>
            </a:r>
            <a:r>
              <a:rPr lang="en-US"/>
              <a:t> 002</a:t>
            </a:r>
          </a:p>
        </p:txBody>
      </p:sp>
      <p:sp>
        <p:nvSpPr>
          <p:cNvPr id="12" name="Text Placeholder 11">
            <a:extLst>
              <a:ext uri="{FF2B5EF4-FFF2-40B4-BE49-F238E27FC236}">
                <a16:creationId xmlns:a16="http://schemas.microsoft.com/office/drawing/2014/main" id="{C7E063CF-D1EE-48BA-5E76-16747EF01F79}"/>
              </a:ext>
            </a:extLst>
          </p:cNvPr>
          <p:cNvSpPr>
            <a:spLocks noGrp="1"/>
          </p:cNvSpPr>
          <p:nvPr>
            <p:ph type="body" sz="quarter" idx="19"/>
          </p:nvPr>
        </p:nvSpPr>
        <p:spPr/>
        <p:txBody>
          <a:bodyPr/>
          <a:lstStyle/>
          <a:p>
            <a:r>
              <a:rPr lang="en-US" err="1"/>
              <a:t>Spr</a:t>
            </a:r>
            <a:r>
              <a:rPr lang="en-US"/>
              <a:t> 003</a:t>
            </a:r>
          </a:p>
          <a:p>
            <a:endParaRPr lang="en-US"/>
          </a:p>
        </p:txBody>
      </p:sp>
      <p:sp>
        <p:nvSpPr>
          <p:cNvPr id="13" name="Text Placeholder 12">
            <a:extLst>
              <a:ext uri="{FF2B5EF4-FFF2-40B4-BE49-F238E27FC236}">
                <a16:creationId xmlns:a16="http://schemas.microsoft.com/office/drawing/2014/main" id="{747C3907-FA20-99B7-10DB-9E2BCBCA5EF8}"/>
              </a:ext>
            </a:extLst>
          </p:cNvPr>
          <p:cNvSpPr>
            <a:spLocks noGrp="1"/>
          </p:cNvSpPr>
          <p:nvPr>
            <p:ph type="body" sz="quarter" idx="20"/>
          </p:nvPr>
        </p:nvSpPr>
        <p:spPr>
          <a:xfrm>
            <a:off x="8851392" y="612648"/>
            <a:ext cx="2706624" cy="749808"/>
          </a:xfrm>
        </p:spPr>
        <p:txBody>
          <a:bodyPr/>
          <a:lstStyle/>
          <a:p>
            <a:endParaRPr lang="en-US"/>
          </a:p>
          <a:p>
            <a:r>
              <a:rPr lang="en-US"/>
              <a:t>Meetings Twice a Week</a:t>
            </a:r>
          </a:p>
        </p:txBody>
      </p:sp>
      <p:sp>
        <p:nvSpPr>
          <p:cNvPr id="14" name="Text Placeholder 13">
            <a:extLst>
              <a:ext uri="{FF2B5EF4-FFF2-40B4-BE49-F238E27FC236}">
                <a16:creationId xmlns:a16="http://schemas.microsoft.com/office/drawing/2014/main" id="{0D9653B7-41F9-2EF7-27C5-06C3A7EDED74}"/>
              </a:ext>
            </a:extLst>
          </p:cNvPr>
          <p:cNvSpPr>
            <a:spLocks noGrp="1"/>
          </p:cNvSpPr>
          <p:nvPr>
            <p:ph type="body" sz="quarter" idx="21"/>
          </p:nvPr>
        </p:nvSpPr>
        <p:spPr/>
        <p:txBody>
          <a:bodyPr/>
          <a:lstStyle/>
          <a:p>
            <a:r>
              <a:rPr lang="en-US"/>
              <a:t>January 25 – February 10</a:t>
            </a:r>
          </a:p>
          <a:p>
            <a:endParaRPr lang="en-US"/>
          </a:p>
        </p:txBody>
      </p:sp>
      <p:sp>
        <p:nvSpPr>
          <p:cNvPr id="15" name="Text Placeholder 14">
            <a:extLst>
              <a:ext uri="{FF2B5EF4-FFF2-40B4-BE49-F238E27FC236}">
                <a16:creationId xmlns:a16="http://schemas.microsoft.com/office/drawing/2014/main" id="{5B2D5022-0FE1-492E-E6A9-90A3FBC1FE9F}"/>
              </a:ext>
            </a:extLst>
          </p:cNvPr>
          <p:cNvSpPr>
            <a:spLocks noGrp="1"/>
          </p:cNvSpPr>
          <p:nvPr>
            <p:ph type="body" sz="quarter" idx="22"/>
          </p:nvPr>
        </p:nvSpPr>
        <p:spPr/>
        <p:txBody>
          <a:bodyPr/>
          <a:lstStyle/>
          <a:p>
            <a:r>
              <a:rPr lang="en-US"/>
              <a:t>February 10 – March 10</a:t>
            </a:r>
          </a:p>
          <a:p>
            <a:endParaRPr lang="en-US"/>
          </a:p>
        </p:txBody>
      </p:sp>
      <p:sp>
        <p:nvSpPr>
          <p:cNvPr id="16" name="Text Placeholder 15">
            <a:extLst>
              <a:ext uri="{FF2B5EF4-FFF2-40B4-BE49-F238E27FC236}">
                <a16:creationId xmlns:a16="http://schemas.microsoft.com/office/drawing/2014/main" id="{5BD4ED9D-44B4-B7B7-311A-78A4F36C2215}"/>
              </a:ext>
            </a:extLst>
          </p:cNvPr>
          <p:cNvSpPr>
            <a:spLocks noGrp="1"/>
          </p:cNvSpPr>
          <p:nvPr>
            <p:ph type="body" sz="quarter" idx="23"/>
          </p:nvPr>
        </p:nvSpPr>
        <p:spPr/>
        <p:txBody>
          <a:bodyPr/>
          <a:lstStyle/>
          <a:p>
            <a:r>
              <a:rPr lang="en-US"/>
              <a:t>March 10 – April 7</a:t>
            </a:r>
          </a:p>
          <a:p>
            <a:endParaRPr lang="en-US"/>
          </a:p>
        </p:txBody>
      </p:sp>
      <p:sp>
        <p:nvSpPr>
          <p:cNvPr id="17" name="Text Placeholder 16">
            <a:extLst>
              <a:ext uri="{FF2B5EF4-FFF2-40B4-BE49-F238E27FC236}">
                <a16:creationId xmlns:a16="http://schemas.microsoft.com/office/drawing/2014/main" id="{C44E2447-81F8-653F-F69E-41308CD3B138}"/>
              </a:ext>
            </a:extLst>
          </p:cNvPr>
          <p:cNvSpPr>
            <a:spLocks noGrp="1"/>
          </p:cNvSpPr>
          <p:nvPr>
            <p:ph type="body" sz="quarter" idx="24"/>
          </p:nvPr>
        </p:nvSpPr>
        <p:spPr/>
        <p:txBody>
          <a:bodyPr/>
          <a:lstStyle/>
          <a:p>
            <a:r>
              <a:rPr lang="en-US"/>
              <a:t>April 7 – May 5</a:t>
            </a:r>
          </a:p>
          <a:p>
            <a:endParaRPr lang="en-US"/>
          </a:p>
        </p:txBody>
      </p:sp>
      <p:sp>
        <p:nvSpPr>
          <p:cNvPr id="4" name="Footer Placeholder 3">
            <a:extLst>
              <a:ext uri="{FF2B5EF4-FFF2-40B4-BE49-F238E27FC236}">
                <a16:creationId xmlns:a16="http://schemas.microsoft.com/office/drawing/2014/main" id="{81B4B37C-FEED-75F7-305D-DAB618E27193}"/>
              </a:ext>
            </a:extLst>
          </p:cNvPr>
          <p:cNvSpPr>
            <a:spLocks noGrp="1"/>
          </p:cNvSpPr>
          <p:nvPr>
            <p:ph type="ftr" sz="quarter" idx="10"/>
          </p:nvPr>
        </p:nvSpPr>
        <p:spPr/>
        <p:txBody>
          <a:bodyPr/>
          <a:lstStyle/>
          <a:p>
            <a:r>
              <a:rPr lang="en-US"/>
              <a:t>8020fit.ai</a:t>
            </a:r>
          </a:p>
        </p:txBody>
      </p:sp>
      <p:sp>
        <p:nvSpPr>
          <p:cNvPr id="5" name="Slide Number Placeholder 4">
            <a:extLst>
              <a:ext uri="{FF2B5EF4-FFF2-40B4-BE49-F238E27FC236}">
                <a16:creationId xmlns:a16="http://schemas.microsoft.com/office/drawing/2014/main" id="{2BEEC7ED-B38F-33E4-52C3-5A73AF1AAA17}"/>
              </a:ext>
            </a:extLst>
          </p:cNvPr>
          <p:cNvSpPr>
            <a:spLocks noGrp="1"/>
          </p:cNvSpPr>
          <p:nvPr>
            <p:ph type="sldNum" sz="quarter" idx="11"/>
          </p:nvPr>
        </p:nvSpPr>
        <p:spPr/>
        <p:txBody>
          <a:bodyPr/>
          <a:lstStyle/>
          <a:p>
            <a:fld id="{294A09A9-5501-47C1-A89A-A340965A2BE2}" type="slidenum">
              <a:rPr lang="en-US" smtClean="0"/>
              <a:pPr/>
              <a:t>19</a:t>
            </a:fld>
            <a:endParaRPr lang="en-US"/>
          </a:p>
        </p:txBody>
      </p:sp>
    </p:spTree>
    <p:extLst>
      <p:ext uri="{BB962C8B-B14F-4D97-AF65-F5344CB8AC3E}">
        <p14:creationId xmlns:p14="http://schemas.microsoft.com/office/powerpoint/2010/main" val="3234872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descr="Woman resting against a storefront">
            <a:extLst>
              <a:ext uri="{FF2B5EF4-FFF2-40B4-BE49-F238E27FC236}">
                <a16:creationId xmlns:a16="http://schemas.microsoft.com/office/drawing/2014/main" id="{E8D52547-4BB6-D6EC-D44D-F2C9559CE389}"/>
              </a:ext>
            </a:extLst>
          </p:cNvPr>
          <p:cNvPicPr>
            <a:picLocks noGrp="1" noChangeAspect="1"/>
          </p:cNvPicPr>
          <p:nvPr>
            <p:ph type="pic" sz="quarter" idx="12"/>
          </p:nvPr>
        </p:nvPicPr>
        <p:blipFill>
          <a:blip r:embed="rId2"/>
          <a:srcRect l="7" r="7"/>
          <a:stretch>
            <a:fillRect/>
          </a:stretch>
        </p:blipFill>
        <p:spPr>
          <a:prstGeom prst="rect">
            <a:avLst/>
          </a:prstGeom>
        </p:spPr>
      </p:pic>
      <p:sp>
        <p:nvSpPr>
          <p:cNvPr id="3" name="Title 2">
            <a:extLst>
              <a:ext uri="{FF2B5EF4-FFF2-40B4-BE49-F238E27FC236}">
                <a16:creationId xmlns:a16="http://schemas.microsoft.com/office/drawing/2014/main" id="{13EBA792-46F4-10F8-9FFF-494B35B68955}"/>
              </a:ext>
            </a:extLst>
          </p:cNvPr>
          <p:cNvSpPr>
            <a:spLocks noGrp="1"/>
          </p:cNvSpPr>
          <p:nvPr>
            <p:ph type="title"/>
          </p:nvPr>
        </p:nvSpPr>
        <p:spPr/>
        <p:txBody>
          <a:bodyPr/>
          <a:lstStyle/>
          <a:p>
            <a:r>
              <a:rPr lang="en-US"/>
              <a:t>AGENDA</a:t>
            </a:r>
            <a:br>
              <a:rPr lang="en-US"/>
            </a:br>
            <a:endParaRPr lang="en-US"/>
          </a:p>
        </p:txBody>
      </p:sp>
      <p:sp>
        <p:nvSpPr>
          <p:cNvPr id="7" name="Text Placeholder 6">
            <a:extLst>
              <a:ext uri="{FF2B5EF4-FFF2-40B4-BE49-F238E27FC236}">
                <a16:creationId xmlns:a16="http://schemas.microsoft.com/office/drawing/2014/main" id="{F59D36AC-6517-3A33-249D-98417A49DCCF}"/>
              </a:ext>
            </a:extLst>
          </p:cNvPr>
          <p:cNvSpPr>
            <a:spLocks noGrp="1"/>
          </p:cNvSpPr>
          <p:nvPr>
            <p:ph type="body" sz="quarter" idx="14"/>
          </p:nvPr>
        </p:nvSpPr>
        <p:spPr/>
        <p:txBody>
          <a:bodyPr/>
          <a:lstStyle/>
          <a:p>
            <a:r>
              <a:rPr lang="en-US"/>
              <a:t>AGENDA</a:t>
            </a:r>
          </a:p>
          <a:p>
            <a:endParaRPr lang="en-US"/>
          </a:p>
        </p:txBody>
      </p:sp>
      <p:sp>
        <p:nvSpPr>
          <p:cNvPr id="8" name="Text Placeholder 7">
            <a:extLst>
              <a:ext uri="{FF2B5EF4-FFF2-40B4-BE49-F238E27FC236}">
                <a16:creationId xmlns:a16="http://schemas.microsoft.com/office/drawing/2014/main" id="{5AE3ECDD-80A7-A99E-2458-A40BDC0491D6}"/>
              </a:ext>
            </a:extLst>
          </p:cNvPr>
          <p:cNvSpPr>
            <a:spLocks noGrp="1"/>
          </p:cNvSpPr>
          <p:nvPr>
            <p:ph type="body" sz="quarter" idx="15"/>
          </p:nvPr>
        </p:nvSpPr>
        <p:spPr/>
        <p:txBody>
          <a:bodyPr/>
          <a:lstStyle/>
          <a:p>
            <a:r>
              <a:rPr lang="en-US"/>
              <a:t>AGENDA</a:t>
            </a:r>
          </a:p>
          <a:p>
            <a:endParaRPr lang="en-US"/>
          </a:p>
        </p:txBody>
      </p:sp>
      <p:sp>
        <p:nvSpPr>
          <p:cNvPr id="26" name="Content Placeholder 25">
            <a:extLst>
              <a:ext uri="{FF2B5EF4-FFF2-40B4-BE49-F238E27FC236}">
                <a16:creationId xmlns:a16="http://schemas.microsoft.com/office/drawing/2014/main" id="{3A861CA2-05D4-AE97-2730-38B241E42CFB}"/>
              </a:ext>
            </a:extLst>
          </p:cNvPr>
          <p:cNvSpPr>
            <a:spLocks noGrp="1"/>
          </p:cNvSpPr>
          <p:nvPr>
            <p:ph sz="quarter" idx="13"/>
          </p:nvPr>
        </p:nvSpPr>
        <p:spPr>
          <a:xfrm>
            <a:off x="6812279" y="508000"/>
            <a:ext cx="5278745" cy="6034088"/>
          </a:xfrm>
        </p:spPr>
        <p:txBody>
          <a:bodyPr>
            <a:normAutofit fontScale="70000" lnSpcReduction="20000"/>
          </a:bodyPr>
          <a:lstStyle/>
          <a:p>
            <a:pPr>
              <a:lnSpc>
                <a:spcPct val="100000"/>
              </a:lnSpc>
            </a:pPr>
            <a:r>
              <a:rPr lang="en-US" spc="100">
                <a:latin typeface="Univers Condensed"/>
                <a:cs typeface="Calibri"/>
              </a:rPr>
              <a:t>Feedback adjustments</a:t>
            </a:r>
          </a:p>
          <a:p>
            <a:pPr>
              <a:lnSpc>
                <a:spcPct val="100000"/>
              </a:lnSpc>
            </a:pPr>
            <a:r>
              <a:rPr lang="en-US" spc="100">
                <a:latin typeface="Univers Condensed"/>
                <a:cs typeface="Calibri"/>
              </a:rPr>
              <a:t>Problem statement</a:t>
            </a:r>
            <a:endParaRPr lang="en-US" sz="2400" b="1" spc="100">
              <a:latin typeface="Univers Condensed"/>
              <a:cs typeface="Calibri"/>
            </a:endParaRPr>
          </a:p>
          <a:p>
            <a:pPr>
              <a:lnSpc>
                <a:spcPct val="100000"/>
              </a:lnSpc>
            </a:pPr>
            <a:r>
              <a:rPr lang="en-US" spc="100">
                <a:latin typeface="Univers Condensed"/>
                <a:cs typeface="Calibri"/>
              </a:rPr>
              <a:t>Project description</a:t>
            </a:r>
          </a:p>
          <a:p>
            <a:pPr>
              <a:lnSpc>
                <a:spcPct val="100000"/>
              </a:lnSpc>
            </a:pPr>
            <a:r>
              <a:rPr lang="en-US" sz="2400" b="1" spc="100">
                <a:latin typeface="Univers Condensed"/>
              </a:rPr>
              <a:t>Working agreement</a:t>
            </a:r>
          </a:p>
          <a:p>
            <a:pPr>
              <a:lnSpc>
                <a:spcPct val="100000"/>
              </a:lnSpc>
            </a:pPr>
            <a:r>
              <a:rPr lang="en-US" spc="100">
                <a:latin typeface="Univers Condensed"/>
                <a:cs typeface="Calibri"/>
              </a:rPr>
              <a:t>Personas</a:t>
            </a:r>
          </a:p>
          <a:p>
            <a:pPr>
              <a:lnSpc>
                <a:spcPct val="100000"/>
              </a:lnSpc>
            </a:pPr>
            <a:r>
              <a:rPr lang="en-US" sz="2400" b="1" spc="100">
                <a:latin typeface="Univers Condensed"/>
              </a:rPr>
              <a:t>Minimum viable product</a:t>
            </a:r>
          </a:p>
          <a:p>
            <a:pPr>
              <a:lnSpc>
                <a:spcPct val="100000"/>
              </a:lnSpc>
            </a:pPr>
            <a:r>
              <a:rPr lang="en-US" spc="100">
                <a:latin typeface="Univers Condensed"/>
                <a:cs typeface="Calibri"/>
              </a:rPr>
              <a:t>technologies</a:t>
            </a:r>
            <a:endParaRPr lang="en-US" sz="2400" b="1" spc="100">
              <a:latin typeface="Univers Condensed"/>
              <a:cs typeface="Calibri"/>
            </a:endParaRPr>
          </a:p>
          <a:p>
            <a:pPr>
              <a:lnSpc>
                <a:spcPct val="100000"/>
              </a:lnSpc>
            </a:pPr>
            <a:r>
              <a:rPr lang="en-US" spc="100">
                <a:latin typeface="Univers Condensed"/>
                <a:cs typeface="Calibri"/>
              </a:rPr>
              <a:t>Algorithms</a:t>
            </a:r>
          </a:p>
          <a:p>
            <a:pPr>
              <a:lnSpc>
                <a:spcPct val="100000"/>
              </a:lnSpc>
            </a:pPr>
            <a:r>
              <a:rPr lang="en-US" spc="100">
                <a:latin typeface="Univers Condensed"/>
                <a:cs typeface="Calibri"/>
              </a:rPr>
              <a:t>Diagrams</a:t>
            </a:r>
          </a:p>
          <a:p>
            <a:pPr>
              <a:lnSpc>
                <a:spcPct val="100000"/>
              </a:lnSpc>
            </a:pPr>
            <a:r>
              <a:rPr lang="en-US" spc="100">
                <a:latin typeface="Univers Condensed"/>
                <a:cs typeface="Calibri"/>
              </a:rPr>
              <a:t>Product Backlog</a:t>
            </a:r>
          </a:p>
          <a:p>
            <a:r>
              <a:rPr lang="en-US" spc="100">
                <a:latin typeface="Univers Condensed"/>
                <a:cs typeface="Calibri"/>
              </a:rPr>
              <a:t>Sprint 1 + 2 Recap</a:t>
            </a:r>
          </a:p>
          <a:p>
            <a:r>
              <a:rPr lang="en-US" spc="100">
                <a:latin typeface="Univers Condensed"/>
                <a:cs typeface="Calibri"/>
              </a:rPr>
              <a:t>Sprint 3 backlog</a:t>
            </a:r>
          </a:p>
          <a:p>
            <a:pPr>
              <a:lnSpc>
                <a:spcPct val="100000"/>
              </a:lnSpc>
            </a:pPr>
            <a:r>
              <a:rPr lang="en-US" spc="100">
                <a:latin typeface="Univers Condensed"/>
                <a:cs typeface="Calibri"/>
              </a:rPr>
              <a:t>Metrics</a:t>
            </a:r>
          </a:p>
          <a:p>
            <a:pPr>
              <a:lnSpc>
                <a:spcPct val="100000"/>
              </a:lnSpc>
            </a:pPr>
            <a:r>
              <a:rPr lang="en-US" spc="100">
                <a:latin typeface="Univers Condensed"/>
                <a:cs typeface="Calibri"/>
              </a:rPr>
              <a:t>Retrospective</a:t>
            </a:r>
          </a:p>
          <a:p>
            <a:pPr>
              <a:lnSpc>
                <a:spcPct val="100000"/>
              </a:lnSpc>
            </a:pPr>
            <a:r>
              <a:rPr lang="en-US" spc="100">
                <a:latin typeface="Univers Condensed"/>
                <a:cs typeface="Calibri"/>
              </a:rPr>
              <a:t>Project demo (App &amp; </a:t>
            </a:r>
            <a:r>
              <a:rPr lang="en-US" spc="100" err="1">
                <a:latin typeface="Univers Condensed"/>
                <a:cs typeface="Calibri"/>
              </a:rPr>
              <a:t>api</a:t>
            </a:r>
            <a:r>
              <a:rPr lang="en-US" spc="100">
                <a:latin typeface="Univers Condensed"/>
                <a:cs typeface="Calibri"/>
              </a:rPr>
              <a:t> Screenshots)</a:t>
            </a:r>
          </a:p>
          <a:p>
            <a:pPr>
              <a:lnSpc>
                <a:spcPct val="100000"/>
              </a:lnSpc>
            </a:pPr>
            <a:r>
              <a:rPr lang="en-US" spc="100">
                <a:latin typeface="Univers Condensed"/>
                <a:cs typeface="Calibri"/>
              </a:rPr>
              <a:t>GitHub link</a:t>
            </a:r>
          </a:p>
          <a:p>
            <a:pPr>
              <a:lnSpc>
                <a:spcPct val="100000"/>
              </a:lnSpc>
            </a:pPr>
            <a:r>
              <a:rPr lang="en-US" spc="100">
                <a:latin typeface="Univers Condensed"/>
                <a:cs typeface="Calibri"/>
              </a:rPr>
              <a:t>Live app demo</a:t>
            </a:r>
          </a:p>
          <a:p>
            <a:pPr>
              <a:lnSpc>
                <a:spcPct val="100000"/>
              </a:lnSpc>
            </a:pPr>
            <a:endParaRPr lang="en-US" sz="2400" b="1" spc="100">
              <a:latin typeface="Univers Condensed" panose="020B0506020202050204" pitchFamily="34" charset="0"/>
              <a:cs typeface="Calibri"/>
            </a:endParaRPr>
          </a:p>
        </p:txBody>
      </p:sp>
      <p:sp>
        <p:nvSpPr>
          <p:cNvPr id="4" name="Footer Placeholder 3">
            <a:extLst>
              <a:ext uri="{FF2B5EF4-FFF2-40B4-BE49-F238E27FC236}">
                <a16:creationId xmlns:a16="http://schemas.microsoft.com/office/drawing/2014/main" id="{E33E3C90-50FC-9ADB-C7FF-8749D46AEE3F}"/>
              </a:ext>
            </a:extLst>
          </p:cNvPr>
          <p:cNvSpPr>
            <a:spLocks noGrp="1"/>
          </p:cNvSpPr>
          <p:nvPr>
            <p:ph type="ftr" sz="quarter" idx="10"/>
          </p:nvPr>
        </p:nvSpPr>
        <p:spPr/>
        <p:txBody>
          <a:bodyPr/>
          <a:lstStyle/>
          <a:p>
            <a:r>
              <a:rPr lang="en-US"/>
              <a:t>8020fit.ai</a:t>
            </a:r>
          </a:p>
        </p:txBody>
      </p:sp>
      <p:sp>
        <p:nvSpPr>
          <p:cNvPr id="5" name="Slide Number Placeholder 4">
            <a:extLst>
              <a:ext uri="{FF2B5EF4-FFF2-40B4-BE49-F238E27FC236}">
                <a16:creationId xmlns:a16="http://schemas.microsoft.com/office/drawing/2014/main" id="{552EA506-A6E2-5762-2A3A-C3C60595DC55}"/>
              </a:ext>
            </a:extLst>
          </p:cNvPr>
          <p:cNvSpPr>
            <a:spLocks noGrp="1"/>
          </p:cNvSpPr>
          <p:nvPr>
            <p:ph type="sldNum" sz="quarter" idx="11"/>
          </p:nvPr>
        </p:nvSpPr>
        <p:spPr/>
        <p:txBody>
          <a:bodyPr/>
          <a:lstStyle/>
          <a:p>
            <a:fld id="{294A09A9-5501-47C1-A89A-A340965A2BE2}" type="slidenum">
              <a:rPr lang="en-US" smtClean="0"/>
              <a:pPr/>
              <a:t>2</a:t>
            </a:fld>
            <a:endParaRPr lang="en-US"/>
          </a:p>
        </p:txBody>
      </p:sp>
    </p:spTree>
    <p:extLst>
      <p:ext uri="{BB962C8B-B14F-4D97-AF65-F5344CB8AC3E}">
        <p14:creationId xmlns:p14="http://schemas.microsoft.com/office/powerpoint/2010/main" val="22238047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BC65D91-8245-6C68-6746-481708B61E8A}"/>
              </a:ext>
            </a:extLst>
          </p:cNvPr>
          <p:cNvSpPr>
            <a:spLocks noGrp="1"/>
          </p:cNvSpPr>
          <p:nvPr>
            <p:ph type="ftr" sz="quarter" idx="10"/>
          </p:nvPr>
        </p:nvSpPr>
        <p:spPr>
          <a:xfrm>
            <a:off x="7099139" y="6176963"/>
            <a:ext cx="3890010" cy="365125"/>
          </a:xfrm>
        </p:spPr>
        <p:txBody>
          <a:bodyPr anchor="ctr">
            <a:normAutofit/>
          </a:bodyPr>
          <a:lstStyle/>
          <a:p>
            <a:pPr>
              <a:spcAft>
                <a:spcPts val="600"/>
              </a:spcAft>
            </a:pPr>
            <a:r>
              <a:rPr lang="en-US"/>
              <a:t>Fitness Presentation</a:t>
            </a:r>
          </a:p>
        </p:txBody>
      </p:sp>
      <p:sp>
        <p:nvSpPr>
          <p:cNvPr id="4" name="Slide Number Placeholder 3">
            <a:extLst>
              <a:ext uri="{FF2B5EF4-FFF2-40B4-BE49-F238E27FC236}">
                <a16:creationId xmlns:a16="http://schemas.microsoft.com/office/drawing/2014/main" id="{C01FC5D9-2A81-1CFA-BAF4-480B5DC406A1}"/>
              </a:ext>
            </a:extLst>
          </p:cNvPr>
          <p:cNvSpPr>
            <a:spLocks noGrp="1"/>
          </p:cNvSpPr>
          <p:nvPr>
            <p:ph type="sldNum" sz="quarter" idx="11"/>
          </p:nvPr>
        </p:nvSpPr>
        <p:spPr>
          <a:xfrm>
            <a:off x="11145359" y="6176963"/>
            <a:ext cx="440851" cy="365125"/>
          </a:xfrm>
        </p:spPr>
        <p:txBody>
          <a:bodyPr anchor="ctr">
            <a:normAutofit/>
          </a:bodyPr>
          <a:lstStyle/>
          <a:p>
            <a:pPr>
              <a:spcAft>
                <a:spcPts val="600"/>
              </a:spcAft>
            </a:pPr>
            <a:fld id="{294A09A9-5501-47C1-A89A-A340965A2BE2}" type="slidenum">
              <a:rPr lang="en-US" smtClean="0"/>
              <a:pPr>
                <a:spcAft>
                  <a:spcPts val="600"/>
                </a:spcAft>
              </a:pPr>
              <a:t>20</a:t>
            </a:fld>
            <a:endParaRPr lang="en-US"/>
          </a:p>
        </p:txBody>
      </p:sp>
      <p:sp>
        <p:nvSpPr>
          <p:cNvPr id="14" name="Text Placeholder 5">
            <a:extLst>
              <a:ext uri="{FF2B5EF4-FFF2-40B4-BE49-F238E27FC236}">
                <a16:creationId xmlns:a16="http://schemas.microsoft.com/office/drawing/2014/main" id="{1390D1F2-1F4D-1F49-405E-39DFB180CB60}"/>
              </a:ext>
            </a:extLst>
          </p:cNvPr>
          <p:cNvSpPr>
            <a:spLocks noGrp="1"/>
          </p:cNvSpPr>
          <p:nvPr>
            <p:ph type="body" sz="quarter" idx="15"/>
          </p:nvPr>
        </p:nvSpPr>
        <p:spPr>
          <a:xfrm>
            <a:off x="-1668" y="6138959"/>
            <a:ext cx="9733470" cy="676656"/>
          </a:xfrm>
        </p:spPr>
        <p:txBody>
          <a:bodyPr vert="horz" lIns="0" tIns="0" rIns="0" bIns="0" rtlCol="0" anchor="t">
            <a:noAutofit/>
          </a:bodyPr>
          <a:lstStyle/>
          <a:p>
            <a:r>
              <a:rPr lang="en-US"/>
              <a:t>Context Diagram</a:t>
            </a:r>
          </a:p>
        </p:txBody>
      </p:sp>
      <p:pic>
        <p:nvPicPr>
          <p:cNvPr id="9" name="Picture 8" descr="A diagram of a software company&#10;&#10;AI-generated content may be incorrect.">
            <a:extLst>
              <a:ext uri="{FF2B5EF4-FFF2-40B4-BE49-F238E27FC236}">
                <a16:creationId xmlns:a16="http://schemas.microsoft.com/office/drawing/2014/main" id="{CEBA4B2E-1604-4C9A-D8A7-D88640A971A1}"/>
              </a:ext>
            </a:extLst>
          </p:cNvPr>
          <p:cNvPicPr>
            <a:picLocks noChangeAspect="1"/>
          </p:cNvPicPr>
          <p:nvPr/>
        </p:nvPicPr>
        <p:blipFill>
          <a:blip r:embed="rId2"/>
          <a:stretch>
            <a:fillRect/>
          </a:stretch>
        </p:blipFill>
        <p:spPr>
          <a:xfrm>
            <a:off x="745576" y="314682"/>
            <a:ext cx="10703627" cy="5824536"/>
          </a:xfrm>
          <a:prstGeom prst="rect">
            <a:avLst/>
          </a:prstGeom>
        </p:spPr>
      </p:pic>
    </p:spTree>
    <p:extLst>
      <p:ext uri="{BB962C8B-B14F-4D97-AF65-F5344CB8AC3E}">
        <p14:creationId xmlns:p14="http://schemas.microsoft.com/office/powerpoint/2010/main" val="2201547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01C6847-FC47-B327-BB25-FE5066D88386}"/>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98E1C689-7D1E-A0C1-F6CA-EBF839802915}"/>
              </a:ext>
            </a:extLst>
          </p:cNvPr>
          <p:cNvSpPr>
            <a:spLocks noGrp="1"/>
          </p:cNvSpPr>
          <p:nvPr>
            <p:ph type="sldNum" sz="quarter" idx="11"/>
          </p:nvPr>
        </p:nvSpPr>
        <p:spPr/>
        <p:txBody>
          <a:bodyPr/>
          <a:lstStyle/>
          <a:p>
            <a:fld id="{294A09A9-5501-47C1-A89A-A340965A2BE2}" type="slidenum">
              <a:rPr lang="en-US" smtClean="0"/>
              <a:pPr/>
              <a:t>21</a:t>
            </a:fld>
            <a:endParaRPr lang="en-US"/>
          </a:p>
        </p:txBody>
      </p:sp>
      <p:sp>
        <p:nvSpPr>
          <p:cNvPr id="6" name="Text Placeholder 5">
            <a:extLst>
              <a:ext uri="{FF2B5EF4-FFF2-40B4-BE49-F238E27FC236}">
                <a16:creationId xmlns:a16="http://schemas.microsoft.com/office/drawing/2014/main" id="{B3C0538C-2F98-0563-6DCE-67012B3477A5}"/>
              </a:ext>
            </a:extLst>
          </p:cNvPr>
          <p:cNvSpPr>
            <a:spLocks noGrp="1"/>
          </p:cNvSpPr>
          <p:nvPr>
            <p:ph type="body" sz="quarter" idx="15"/>
          </p:nvPr>
        </p:nvSpPr>
        <p:spPr>
          <a:xfrm>
            <a:off x="-1668" y="6172103"/>
            <a:ext cx="7706264" cy="748542"/>
          </a:xfrm>
        </p:spPr>
        <p:txBody>
          <a:bodyPr vert="horz" lIns="0" tIns="0" rIns="0" bIns="0" rtlCol="0" anchor="t">
            <a:noAutofit/>
          </a:bodyPr>
          <a:lstStyle/>
          <a:p>
            <a:r>
              <a:rPr lang="en-US" sz="4400"/>
              <a:t>Architecture Diagram</a:t>
            </a:r>
            <a:endParaRPr lang="en-US"/>
          </a:p>
        </p:txBody>
      </p:sp>
      <p:pic>
        <p:nvPicPr>
          <p:cNvPr id="10" name="Picture 9" descr="A diagram of a person&#10;&#10;AI-generated content may be incorrect.">
            <a:extLst>
              <a:ext uri="{FF2B5EF4-FFF2-40B4-BE49-F238E27FC236}">
                <a16:creationId xmlns:a16="http://schemas.microsoft.com/office/drawing/2014/main" id="{5773D7B8-9DD4-5411-C05F-2970B5EED9B5}"/>
              </a:ext>
            </a:extLst>
          </p:cNvPr>
          <p:cNvPicPr>
            <a:picLocks noChangeAspect="1"/>
          </p:cNvPicPr>
          <p:nvPr/>
        </p:nvPicPr>
        <p:blipFill>
          <a:blip r:embed="rId2"/>
          <a:stretch>
            <a:fillRect/>
          </a:stretch>
        </p:blipFill>
        <p:spPr>
          <a:xfrm>
            <a:off x="791088" y="346778"/>
            <a:ext cx="10609823" cy="5749222"/>
          </a:xfrm>
          <a:prstGeom prst="rect">
            <a:avLst/>
          </a:prstGeom>
        </p:spPr>
      </p:pic>
    </p:spTree>
    <p:extLst>
      <p:ext uri="{BB962C8B-B14F-4D97-AF65-F5344CB8AC3E}">
        <p14:creationId xmlns:p14="http://schemas.microsoft.com/office/powerpoint/2010/main" val="1123324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CE272DC-CD21-1C55-AE86-23EFCB5B8903}"/>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8C3F5B98-D16E-1AF7-A517-6009110A8287}"/>
              </a:ext>
            </a:extLst>
          </p:cNvPr>
          <p:cNvSpPr>
            <a:spLocks noGrp="1"/>
          </p:cNvSpPr>
          <p:nvPr>
            <p:ph type="sldNum" sz="quarter" idx="11"/>
          </p:nvPr>
        </p:nvSpPr>
        <p:spPr/>
        <p:txBody>
          <a:bodyPr/>
          <a:lstStyle/>
          <a:p>
            <a:fld id="{294A09A9-5501-47C1-A89A-A340965A2BE2}" type="slidenum">
              <a:rPr lang="en-US" smtClean="0"/>
              <a:pPr/>
              <a:t>22</a:t>
            </a:fld>
            <a:endParaRPr lang="en-US"/>
          </a:p>
        </p:txBody>
      </p:sp>
      <p:sp>
        <p:nvSpPr>
          <p:cNvPr id="6" name="Text Placeholder 5">
            <a:extLst>
              <a:ext uri="{FF2B5EF4-FFF2-40B4-BE49-F238E27FC236}">
                <a16:creationId xmlns:a16="http://schemas.microsoft.com/office/drawing/2014/main" id="{8E90F536-F4C4-001A-34B2-A4A07D826D0D}"/>
              </a:ext>
            </a:extLst>
          </p:cNvPr>
          <p:cNvSpPr>
            <a:spLocks noGrp="1"/>
          </p:cNvSpPr>
          <p:nvPr>
            <p:ph type="body" sz="quarter" idx="15"/>
          </p:nvPr>
        </p:nvSpPr>
        <p:spPr>
          <a:xfrm>
            <a:off x="202458" y="6184432"/>
            <a:ext cx="8541487" cy="676656"/>
          </a:xfrm>
        </p:spPr>
        <p:txBody>
          <a:bodyPr vert="horz" lIns="0" tIns="0" rIns="0" bIns="0" rtlCol="0" anchor="t">
            <a:noAutofit/>
          </a:bodyPr>
          <a:lstStyle/>
          <a:p>
            <a:r>
              <a:rPr lang="en-US"/>
              <a:t>Sequence diagram</a:t>
            </a:r>
          </a:p>
        </p:txBody>
      </p:sp>
      <p:pic>
        <p:nvPicPr>
          <p:cNvPr id="7" name="Content Placeholder 6" descr="A diagram of a custom fit&#10;&#10;AI-generated content may be incorrect.">
            <a:extLst>
              <a:ext uri="{FF2B5EF4-FFF2-40B4-BE49-F238E27FC236}">
                <a16:creationId xmlns:a16="http://schemas.microsoft.com/office/drawing/2014/main" id="{D716DF09-70A2-FE09-E6D5-09E41CE62930}"/>
              </a:ext>
            </a:extLst>
          </p:cNvPr>
          <p:cNvPicPr>
            <a:picLocks noGrp="1" noChangeAspect="1"/>
          </p:cNvPicPr>
          <p:nvPr>
            <p:ph sz="quarter" idx="12"/>
          </p:nvPr>
        </p:nvPicPr>
        <p:blipFill>
          <a:blip r:embed="rId2"/>
          <a:stretch>
            <a:fillRect/>
          </a:stretch>
        </p:blipFill>
        <p:spPr>
          <a:xfrm>
            <a:off x="199893" y="1354024"/>
            <a:ext cx="11686811" cy="4123370"/>
          </a:xfrm>
        </p:spPr>
      </p:pic>
    </p:spTree>
    <p:extLst>
      <p:ext uri="{BB962C8B-B14F-4D97-AF65-F5344CB8AC3E}">
        <p14:creationId xmlns:p14="http://schemas.microsoft.com/office/powerpoint/2010/main" val="32085516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00AEFE5-AC21-4640-7E40-235DFDFC213F}"/>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A0D4AC10-5D84-EF31-BD51-FED8ADEA6810}"/>
              </a:ext>
            </a:extLst>
          </p:cNvPr>
          <p:cNvSpPr>
            <a:spLocks noGrp="1"/>
          </p:cNvSpPr>
          <p:nvPr>
            <p:ph type="sldNum" sz="quarter" idx="11"/>
          </p:nvPr>
        </p:nvSpPr>
        <p:spPr/>
        <p:txBody>
          <a:bodyPr/>
          <a:lstStyle/>
          <a:p>
            <a:fld id="{294A09A9-5501-47C1-A89A-A340965A2BE2}" type="slidenum">
              <a:rPr lang="en-US" smtClean="0"/>
              <a:pPr/>
              <a:t>23</a:t>
            </a:fld>
            <a:endParaRPr lang="en-US"/>
          </a:p>
        </p:txBody>
      </p:sp>
      <p:sp>
        <p:nvSpPr>
          <p:cNvPr id="6" name="Text Placeholder 5">
            <a:extLst>
              <a:ext uri="{FF2B5EF4-FFF2-40B4-BE49-F238E27FC236}">
                <a16:creationId xmlns:a16="http://schemas.microsoft.com/office/drawing/2014/main" id="{FF7FB605-CD41-8699-0332-AD615B1A9565}"/>
              </a:ext>
            </a:extLst>
          </p:cNvPr>
          <p:cNvSpPr>
            <a:spLocks noGrp="1"/>
          </p:cNvSpPr>
          <p:nvPr>
            <p:ph type="body" sz="quarter" idx="15"/>
          </p:nvPr>
        </p:nvSpPr>
        <p:spPr>
          <a:xfrm>
            <a:off x="3120727" y="408078"/>
            <a:ext cx="5954232" cy="676656"/>
          </a:xfrm>
        </p:spPr>
        <p:txBody>
          <a:bodyPr/>
          <a:lstStyle/>
          <a:p>
            <a:r>
              <a:rPr lang="en-US"/>
              <a:t>state diagram</a:t>
            </a:r>
          </a:p>
        </p:txBody>
      </p:sp>
      <p:pic>
        <p:nvPicPr>
          <p:cNvPr id="7" name="Content Placeholder 6" descr="A diagram of a diagram&#10;&#10;AI-generated content may be incorrect.">
            <a:extLst>
              <a:ext uri="{FF2B5EF4-FFF2-40B4-BE49-F238E27FC236}">
                <a16:creationId xmlns:a16="http://schemas.microsoft.com/office/drawing/2014/main" id="{71C1B673-12AC-775C-AFB4-8AC4EE398048}"/>
              </a:ext>
            </a:extLst>
          </p:cNvPr>
          <p:cNvPicPr>
            <a:picLocks noGrp="1" noChangeAspect="1"/>
          </p:cNvPicPr>
          <p:nvPr>
            <p:ph sz="quarter" idx="12"/>
          </p:nvPr>
        </p:nvPicPr>
        <p:blipFill>
          <a:blip r:embed="rId2"/>
          <a:stretch>
            <a:fillRect/>
          </a:stretch>
        </p:blipFill>
        <p:spPr>
          <a:xfrm>
            <a:off x="268533" y="1516583"/>
            <a:ext cx="11664155" cy="4345696"/>
          </a:xfrm>
        </p:spPr>
      </p:pic>
    </p:spTree>
    <p:extLst>
      <p:ext uri="{BB962C8B-B14F-4D97-AF65-F5344CB8AC3E}">
        <p14:creationId xmlns:p14="http://schemas.microsoft.com/office/powerpoint/2010/main" val="3655188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926B1FF-5CF1-918D-1476-C4962A87391A}"/>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9A0682A3-741C-0571-EE7C-FB6FD5CAA457}"/>
              </a:ext>
            </a:extLst>
          </p:cNvPr>
          <p:cNvSpPr>
            <a:spLocks noGrp="1"/>
          </p:cNvSpPr>
          <p:nvPr>
            <p:ph type="sldNum" sz="quarter" idx="11"/>
          </p:nvPr>
        </p:nvSpPr>
        <p:spPr/>
        <p:txBody>
          <a:bodyPr/>
          <a:lstStyle/>
          <a:p>
            <a:fld id="{294A09A9-5501-47C1-A89A-A340965A2BE2}" type="slidenum">
              <a:rPr lang="en-US" smtClean="0"/>
              <a:pPr/>
              <a:t>24</a:t>
            </a:fld>
            <a:endParaRPr lang="en-US"/>
          </a:p>
        </p:txBody>
      </p:sp>
      <p:sp>
        <p:nvSpPr>
          <p:cNvPr id="6" name="Text Placeholder 5">
            <a:extLst>
              <a:ext uri="{FF2B5EF4-FFF2-40B4-BE49-F238E27FC236}">
                <a16:creationId xmlns:a16="http://schemas.microsoft.com/office/drawing/2014/main" id="{3CA41E03-3BB0-13DD-32C0-DA92240DEBCB}"/>
              </a:ext>
            </a:extLst>
          </p:cNvPr>
          <p:cNvSpPr>
            <a:spLocks noGrp="1"/>
          </p:cNvSpPr>
          <p:nvPr>
            <p:ph type="body" sz="quarter" idx="15"/>
          </p:nvPr>
        </p:nvSpPr>
        <p:spPr>
          <a:xfrm>
            <a:off x="2757448" y="89101"/>
            <a:ext cx="6290930" cy="676656"/>
          </a:xfrm>
        </p:spPr>
        <p:txBody>
          <a:bodyPr vert="horz" lIns="0" tIns="0" rIns="0" bIns="0" rtlCol="0" anchor="t">
            <a:noAutofit/>
          </a:bodyPr>
          <a:lstStyle/>
          <a:p>
            <a:r>
              <a:rPr lang="en-US"/>
              <a:t>Class diagram</a:t>
            </a:r>
          </a:p>
        </p:txBody>
      </p:sp>
      <p:pic>
        <p:nvPicPr>
          <p:cNvPr id="10" name="Content Placeholder 9" descr="A diagram of a computer&#10;&#10;AI-generated content may be incorrect.">
            <a:extLst>
              <a:ext uri="{FF2B5EF4-FFF2-40B4-BE49-F238E27FC236}">
                <a16:creationId xmlns:a16="http://schemas.microsoft.com/office/drawing/2014/main" id="{BF62641D-F49E-50A7-AD47-6AB0B36C2360}"/>
              </a:ext>
            </a:extLst>
          </p:cNvPr>
          <p:cNvPicPr>
            <a:picLocks noGrp="1" noChangeAspect="1"/>
          </p:cNvPicPr>
          <p:nvPr>
            <p:ph sz="quarter" idx="12"/>
          </p:nvPr>
        </p:nvPicPr>
        <p:blipFill>
          <a:blip r:embed="rId2"/>
          <a:stretch>
            <a:fillRect/>
          </a:stretch>
        </p:blipFill>
        <p:spPr>
          <a:xfrm>
            <a:off x="625419" y="895690"/>
            <a:ext cx="10159446" cy="5288468"/>
          </a:xfrm>
        </p:spPr>
      </p:pic>
    </p:spTree>
    <p:extLst>
      <p:ext uri="{BB962C8B-B14F-4D97-AF65-F5344CB8AC3E}">
        <p14:creationId xmlns:p14="http://schemas.microsoft.com/office/powerpoint/2010/main" val="24414901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75150CF-4755-0C1A-B839-0695EA756DEA}"/>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F44E974C-75AB-1F31-FBDB-A2B3C814C7CE}"/>
              </a:ext>
            </a:extLst>
          </p:cNvPr>
          <p:cNvSpPr>
            <a:spLocks noGrp="1"/>
          </p:cNvSpPr>
          <p:nvPr>
            <p:ph type="sldNum" sz="quarter" idx="11"/>
          </p:nvPr>
        </p:nvSpPr>
        <p:spPr/>
        <p:txBody>
          <a:bodyPr/>
          <a:lstStyle/>
          <a:p>
            <a:fld id="{294A09A9-5501-47C1-A89A-A340965A2BE2}" type="slidenum">
              <a:rPr lang="en-US" smtClean="0"/>
              <a:pPr/>
              <a:t>25</a:t>
            </a:fld>
            <a:endParaRPr lang="en-US"/>
          </a:p>
        </p:txBody>
      </p:sp>
      <p:sp>
        <p:nvSpPr>
          <p:cNvPr id="6" name="Text Placeholder 5">
            <a:extLst>
              <a:ext uri="{FF2B5EF4-FFF2-40B4-BE49-F238E27FC236}">
                <a16:creationId xmlns:a16="http://schemas.microsoft.com/office/drawing/2014/main" id="{2A5ADDC0-3D27-DDAA-FA9B-46FB4235693F}"/>
              </a:ext>
            </a:extLst>
          </p:cNvPr>
          <p:cNvSpPr>
            <a:spLocks noGrp="1"/>
          </p:cNvSpPr>
          <p:nvPr>
            <p:ph type="body" sz="quarter" idx="15"/>
          </p:nvPr>
        </p:nvSpPr>
        <p:spPr>
          <a:xfrm>
            <a:off x="3811843" y="124543"/>
            <a:ext cx="4572000" cy="676656"/>
          </a:xfrm>
        </p:spPr>
        <p:txBody>
          <a:bodyPr vert="horz" lIns="0" tIns="0" rIns="0" bIns="0" rtlCol="0" anchor="t">
            <a:noAutofit/>
          </a:bodyPr>
          <a:lstStyle/>
          <a:p>
            <a:r>
              <a:rPr lang="en-US"/>
              <a:t>er diagram</a:t>
            </a:r>
          </a:p>
        </p:txBody>
      </p:sp>
      <p:pic>
        <p:nvPicPr>
          <p:cNvPr id="7" name="Content Placeholder 6" descr="A diagram of a diagram&#10;&#10;AI-generated content may be incorrect.">
            <a:extLst>
              <a:ext uri="{FF2B5EF4-FFF2-40B4-BE49-F238E27FC236}">
                <a16:creationId xmlns:a16="http://schemas.microsoft.com/office/drawing/2014/main" id="{9841C3AC-4072-7283-13BA-7582A849D556}"/>
              </a:ext>
            </a:extLst>
          </p:cNvPr>
          <p:cNvPicPr>
            <a:picLocks noGrp="1" noChangeAspect="1"/>
          </p:cNvPicPr>
          <p:nvPr>
            <p:ph sz="quarter" idx="12"/>
          </p:nvPr>
        </p:nvPicPr>
        <p:blipFill>
          <a:blip r:embed="rId2"/>
          <a:stretch>
            <a:fillRect/>
          </a:stretch>
        </p:blipFill>
        <p:spPr>
          <a:xfrm>
            <a:off x="1474230" y="979316"/>
            <a:ext cx="9156306" cy="5217671"/>
          </a:xfrm>
        </p:spPr>
      </p:pic>
    </p:spTree>
    <p:extLst>
      <p:ext uri="{BB962C8B-B14F-4D97-AF65-F5344CB8AC3E}">
        <p14:creationId xmlns:p14="http://schemas.microsoft.com/office/powerpoint/2010/main" val="28969197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4D5B2-5CAF-2570-9C06-A5EF754B1F68}"/>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8762DCEC-21F0-40CE-DC44-05A7AEB69FD3}"/>
              </a:ext>
            </a:extLst>
          </p:cNvPr>
          <p:cNvSpPr>
            <a:spLocks noGrp="1"/>
          </p:cNvSpPr>
          <p:nvPr>
            <p:ph type="title"/>
          </p:nvPr>
        </p:nvSpPr>
        <p:spPr>
          <a:xfrm>
            <a:off x="605790" y="381000"/>
            <a:ext cx="10984230" cy="1325563"/>
          </a:xfrm>
        </p:spPr>
        <p:txBody>
          <a:bodyPr/>
          <a:lstStyle/>
          <a:p>
            <a:r>
              <a:rPr lang="en-US">
                <a:solidFill>
                  <a:schemeClr val="tx2">
                    <a:lumMod val="60000"/>
                    <a:lumOff val="40000"/>
                  </a:schemeClr>
                </a:solidFill>
              </a:rPr>
              <a:t>Sprint 1 Recap</a:t>
            </a:r>
            <a:endParaRPr lang="en-US">
              <a:ln w="15875">
                <a:solidFill>
                  <a:srgbClr val="FFFFFF"/>
                </a:solidFill>
              </a:ln>
              <a:solidFill>
                <a:schemeClr val="tx2">
                  <a:lumMod val="60000"/>
                  <a:lumOff val="40000"/>
                </a:schemeClr>
              </a:solidFill>
            </a:endParaRPr>
          </a:p>
        </p:txBody>
      </p:sp>
      <p:sp>
        <p:nvSpPr>
          <p:cNvPr id="4" name="Footer Placeholder 3">
            <a:extLst>
              <a:ext uri="{FF2B5EF4-FFF2-40B4-BE49-F238E27FC236}">
                <a16:creationId xmlns:a16="http://schemas.microsoft.com/office/drawing/2014/main" id="{BCA2CBEC-1425-10C8-A6D1-5A81562D9E5C}"/>
              </a:ext>
            </a:extLst>
          </p:cNvPr>
          <p:cNvSpPr>
            <a:spLocks noGrp="1"/>
          </p:cNvSpPr>
          <p:nvPr>
            <p:ph type="ftr" sz="quarter" idx="10"/>
          </p:nvPr>
        </p:nvSpPr>
        <p:spPr>
          <a:xfrm>
            <a:off x="7099139" y="6176963"/>
            <a:ext cx="3890010" cy="365125"/>
          </a:xfrm>
        </p:spPr>
        <p:txBody>
          <a:bodyPr anchor="ctr">
            <a:normAutofit/>
          </a:bodyPr>
          <a:lstStyle/>
          <a:p>
            <a:pPr>
              <a:spcAft>
                <a:spcPts val="600"/>
              </a:spcAft>
            </a:pPr>
            <a:r>
              <a:rPr lang="en-US"/>
              <a:t>Fitness Presentation</a:t>
            </a:r>
          </a:p>
        </p:txBody>
      </p:sp>
      <p:sp>
        <p:nvSpPr>
          <p:cNvPr id="5" name="Slide Number Placeholder 4">
            <a:extLst>
              <a:ext uri="{FF2B5EF4-FFF2-40B4-BE49-F238E27FC236}">
                <a16:creationId xmlns:a16="http://schemas.microsoft.com/office/drawing/2014/main" id="{510CF7EE-325C-0740-D16D-07EDD340DD3B}"/>
              </a:ext>
            </a:extLst>
          </p:cNvPr>
          <p:cNvSpPr>
            <a:spLocks noGrp="1"/>
          </p:cNvSpPr>
          <p:nvPr>
            <p:ph type="sldNum" sz="quarter" idx="11"/>
          </p:nvPr>
        </p:nvSpPr>
        <p:spPr>
          <a:xfrm>
            <a:off x="11145359" y="6176963"/>
            <a:ext cx="440851" cy="365125"/>
          </a:xfrm>
        </p:spPr>
        <p:txBody>
          <a:bodyPr anchor="ctr">
            <a:normAutofit/>
          </a:bodyPr>
          <a:lstStyle/>
          <a:p>
            <a:pPr>
              <a:spcAft>
                <a:spcPts val="600"/>
              </a:spcAft>
            </a:pPr>
            <a:fld id="{294A09A9-5501-47C1-A89A-A340965A2BE2}" type="slidenum">
              <a:rPr lang="en-US" smtClean="0"/>
              <a:pPr>
                <a:spcAft>
                  <a:spcPts val="600"/>
                </a:spcAft>
              </a:pPr>
              <a:t>26</a:t>
            </a:fld>
            <a:endParaRPr lang="en-US"/>
          </a:p>
        </p:txBody>
      </p:sp>
      <p:sp>
        <p:nvSpPr>
          <p:cNvPr id="3" name="TextBox 2">
            <a:extLst>
              <a:ext uri="{FF2B5EF4-FFF2-40B4-BE49-F238E27FC236}">
                <a16:creationId xmlns:a16="http://schemas.microsoft.com/office/drawing/2014/main" id="{C3916D82-6FD0-CB36-77C3-4EB75A63BC9B}"/>
              </a:ext>
            </a:extLst>
          </p:cNvPr>
          <p:cNvSpPr txBox="1"/>
          <p:nvPr/>
        </p:nvSpPr>
        <p:spPr>
          <a:xfrm>
            <a:off x="934590" y="1763378"/>
            <a:ext cx="10351031"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sz="2400"/>
          </a:p>
          <a:p>
            <a:pPr marL="342900" indent="-342900">
              <a:buFont typeface="Arial"/>
              <a:buChar char="•"/>
            </a:pPr>
            <a:r>
              <a:rPr lang="en-US" sz="2800">
                <a:solidFill>
                  <a:schemeClr val="bg1"/>
                </a:solidFill>
              </a:rPr>
              <a:t>Created delete account function</a:t>
            </a:r>
          </a:p>
          <a:p>
            <a:pPr marL="342900" indent="-342900">
              <a:buFont typeface="Arial"/>
              <a:buChar char="•"/>
            </a:pPr>
            <a:r>
              <a:rPr lang="en-US" sz="2800">
                <a:solidFill>
                  <a:schemeClr val="bg1"/>
                </a:solidFill>
              </a:rPr>
              <a:t>Workout tracker for exercises established</a:t>
            </a:r>
          </a:p>
          <a:p>
            <a:pPr marL="342900" indent="-342900">
              <a:buFont typeface="Arial"/>
              <a:buChar char="•"/>
            </a:pPr>
            <a:r>
              <a:rPr lang="en-US" sz="2800">
                <a:solidFill>
                  <a:schemeClr val="bg1"/>
                </a:solidFill>
              </a:rPr>
              <a:t>Generated workout based on the quiz data from fitness user</a:t>
            </a:r>
          </a:p>
          <a:p>
            <a:pPr marL="342900" indent="-342900">
              <a:buFont typeface="Arial"/>
              <a:buChar char="•"/>
            </a:pPr>
            <a:r>
              <a:rPr lang="en-US" sz="2800">
                <a:solidFill>
                  <a:schemeClr val="bg1"/>
                </a:solidFill>
              </a:rPr>
              <a:t>Finalized front-end design for web app</a:t>
            </a:r>
          </a:p>
          <a:p>
            <a:pPr marL="342900" indent="-342900">
              <a:buFont typeface="Arial"/>
              <a:buChar char="•"/>
            </a:pPr>
            <a:r>
              <a:rPr lang="en-US" sz="2800">
                <a:solidFill>
                  <a:schemeClr val="bg1"/>
                </a:solidFill>
              </a:rPr>
              <a:t>Developed product features and requirements</a:t>
            </a:r>
          </a:p>
          <a:p>
            <a:pPr marL="342900" indent="-342900">
              <a:buFont typeface="Arial"/>
              <a:buChar char="•"/>
            </a:pPr>
            <a:endParaRPr lang="en-US" sz="2800">
              <a:solidFill>
                <a:schemeClr val="bg1"/>
              </a:solidFill>
            </a:endParaRPr>
          </a:p>
          <a:p>
            <a:pPr marL="342900" indent="-342900">
              <a:buFont typeface="Arial"/>
              <a:buChar char="•"/>
            </a:pPr>
            <a:endParaRPr lang="en-US" sz="2800">
              <a:solidFill>
                <a:schemeClr val="bg1"/>
              </a:solidFill>
            </a:endParaRPr>
          </a:p>
        </p:txBody>
      </p:sp>
    </p:spTree>
    <p:extLst>
      <p:ext uri="{BB962C8B-B14F-4D97-AF65-F5344CB8AC3E}">
        <p14:creationId xmlns:p14="http://schemas.microsoft.com/office/powerpoint/2010/main" val="794254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24892-E866-D831-66F5-DCDDF27BBE1F}"/>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D49B170A-F3B8-F0C4-B852-BD4E16102C6E}"/>
              </a:ext>
            </a:extLst>
          </p:cNvPr>
          <p:cNvSpPr>
            <a:spLocks noGrp="1"/>
          </p:cNvSpPr>
          <p:nvPr>
            <p:ph type="title"/>
          </p:nvPr>
        </p:nvSpPr>
        <p:spPr>
          <a:xfrm>
            <a:off x="605790" y="381000"/>
            <a:ext cx="10984230" cy="1325563"/>
          </a:xfrm>
        </p:spPr>
        <p:txBody>
          <a:bodyPr/>
          <a:lstStyle/>
          <a:p>
            <a:r>
              <a:rPr lang="en-US">
                <a:solidFill>
                  <a:schemeClr val="accent5">
                    <a:lumMod val="60000"/>
                    <a:lumOff val="40000"/>
                  </a:schemeClr>
                </a:solidFill>
              </a:rPr>
              <a:t>Sprint 2 Recap</a:t>
            </a:r>
            <a:endParaRPr lang="en-US">
              <a:ln w="15875">
                <a:solidFill>
                  <a:srgbClr val="FFFFFF"/>
                </a:solidFill>
              </a:ln>
              <a:solidFill>
                <a:schemeClr val="accent5">
                  <a:lumMod val="60000"/>
                  <a:lumOff val="40000"/>
                </a:schemeClr>
              </a:solidFill>
            </a:endParaRPr>
          </a:p>
        </p:txBody>
      </p:sp>
      <p:sp>
        <p:nvSpPr>
          <p:cNvPr id="4" name="Footer Placeholder 3">
            <a:extLst>
              <a:ext uri="{FF2B5EF4-FFF2-40B4-BE49-F238E27FC236}">
                <a16:creationId xmlns:a16="http://schemas.microsoft.com/office/drawing/2014/main" id="{22E81AE5-B260-F633-78D6-AC41844CB3E7}"/>
              </a:ext>
            </a:extLst>
          </p:cNvPr>
          <p:cNvSpPr>
            <a:spLocks noGrp="1"/>
          </p:cNvSpPr>
          <p:nvPr>
            <p:ph type="ftr" sz="quarter" idx="10"/>
          </p:nvPr>
        </p:nvSpPr>
        <p:spPr>
          <a:xfrm>
            <a:off x="7099139" y="6176963"/>
            <a:ext cx="3890010" cy="365125"/>
          </a:xfrm>
        </p:spPr>
        <p:txBody>
          <a:bodyPr anchor="ctr">
            <a:normAutofit/>
          </a:bodyPr>
          <a:lstStyle/>
          <a:p>
            <a:pPr>
              <a:spcAft>
                <a:spcPts val="600"/>
              </a:spcAft>
            </a:pPr>
            <a:r>
              <a:rPr lang="en-US"/>
              <a:t>Fitness Presentation</a:t>
            </a:r>
          </a:p>
        </p:txBody>
      </p:sp>
      <p:sp>
        <p:nvSpPr>
          <p:cNvPr id="5" name="Slide Number Placeholder 4">
            <a:extLst>
              <a:ext uri="{FF2B5EF4-FFF2-40B4-BE49-F238E27FC236}">
                <a16:creationId xmlns:a16="http://schemas.microsoft.com/office/drawing/2014/main" id="{9600DDEE-487D-CEE3-3D24-077527BCC42F}"/>
              </a:ext>
            </a:extLst>
          </p:cNvPr>
          <p:cNvSpPr>
            <a:spLocks noGrp="1"/>
          </p:cNvSpPr>
          <p:nvPr>
            <p:ph type="sldNum" sz="quarter" idx="11"/>
          </p:nvPr>
        </p:nvSpPr>
        <p:spPr>
          <a:xfrm>
            <a:off x="11145359" y="6176963"/>
            <a:ext cx="440851" cy="365125"/>
          </a:xfrm>
        </p:spPr>
        <p:txBody>
          <a:bodyPr anchor="ctr">
            <a:normAutofit/>
          </a:bodyPr>
          <a:lstStyle/>
          <a:p>
            <a:pPr>
              <a:spcAft>
                <a:spcPts val="600"/>
              </a:spcAft>
            </a:pPr>
            <a:fld id="{294A09A9-5501-47C1-A89A-A340965A2BE2}" type="slidenum">
              <a:rPr lang="en-US" smtClean="0"/>
              <a:pPr>
                <a:spcAft>
                  <a:spcPts val="600"/>
                </a:spcAft>
              </a:pPr>
              <a:t>27</a:t>
            </a:fld>
            <a:endParaRPr lang="en-US"/>
          </a:p>
        </p:txBody>
      </p:sp>
      <p:sp>
        <p:nvSpPr>
          <p:cNvPr id="3" name="TextBox 2">
            <a:extLst>
              <a:ext uri="{FF2B5EF4-FFF2-40B4-BE49-F238E27FC236}">
                <a16:creationId xmlns:a16="http://schemas.microsoft.com/office/drawing/2014/main" id="{3DEF940D-8498-3F67-42CF-D585DD39D53C}"/>
              </a:ext>
            </a:extLst>
          </p:cNvPr>
          <p:cNvSpPr txBox="1"/>
          <p:nvPr/>
        </p:nvSpPr>
        <p:spPr>
          <a:xfrm>
            <a:off x="934590" y="1763378"/>
            <a:ext cx="10351031" cy="43396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sz="2400"/>
          </a:p>
          <a:p>
            <a:pPr marL="342900" indent="-342900">
              <a:buFont typeface="Arial"/>
              <a:buChar char="•"/>
            </a:pPr>
            <a:r>
              <a:rPr lang="en-US" sz="2800">
                <a:solidFill>
                  <a:schemeClr val="bg1"/>
                </a:solidFill>
              </a:rPr>
              <a:t>Admin features to manage user accounts and platform</a:t>
            </a:r>
          </a:p>
          <a:p>
            <a:pPr marL="342900" indent="-342900">
              <a:buFont typeface="Arial"/>
              <a:buChar char="•"/>
            </a:pPr>
            <a:r>
              <a:rPr lang="en-US" sz="2800">
                <a:solidFill>
                  <a:schemeClr val="bg1"/>
                </a:solidFill>
              </a:rPr>
              <a:t>Implemented AI chat feature</a:t>
            </a:r>
          </a:p>
          <a:p>
            <a:pPr marL="342900" indent="-342900">
              <a:buFont typeface="Arial"/>
              <a:buChar char="•"/>
            </a:pPr>
            <a:r>
              <a:rPr lang="en-US" sz="2800">
                <a:solidFill>
                  <a:schemeClr val="bg1"/>
                </a:solidFill>
              </a:rPr>
              <a:t>Provided meal plan recommendations</a:t>
            </a:r>
          </a:p>
          <a:p>
            <a:pPr marL="342900" indent="-342900">
              <a:buFont typeface="Arial"/>
              <a:buChar char="•"/>
            </a:pPr>
            <a:r>
              <a:rPr lang="en-US" sz="2800">
                <a:solidFill>
                  <a:schemeClr val="bg1"/>
                </a:solidFill>
              </a:rPr>
              <a:t>Ensured user friendly app</a:t>
            </a:r>
          </a:p>
          <a:p>
            <a:pPr marL="342900" indent="-342900">
              <a:buFont typeface="Arial"/>
              <a:buChar char="•"/>
            </a:pPr>
            <a:r>
              <a:rPr lang="en-US" sz="2800">
                <a:solidFill>
                  <a:schemeClr val="bg1"/>
                </a:solidFill>
              </a:rPr>
              <a:t>Updated capability to select multiple workouts from </a:t>
            </a:r>
            <a:r>
              <a:rPr lang="en-US" sz="2800" err="1">
                <a:solidFill>
                  <a:schemeClr val="bg1"/>
                </a:solidFill>
              </a:rPr>
              <a:t>recommenation</a:t>
            </a:r>
          </a:p>
          <a:p>
            <a:pPr marL="342900" indent="-342900">
              <a:buFont typeface="Arial"/>
              <a:buChar char="•"/>
            </a:pPr>
            <a:r>
              <a:rPr lang="en-US" sz="2800">
                <a:solidFill>
                  <a:schemeClr val="bg1"/>
                </a:solidFill>
              </a:rPr>
              <a:t>Video generation for workouts</a:t>
            </a:r>
          </a:p>
          <a:p>
            <a:endParaRPr lang="en-US" sz="2800">
              <a:solidFill>
                <a:schemeClr val="bg1"/>
              </a:solidFill>
            </a:endParaRPr>
          </a:p>
          <a:p>
            <a:pPr marL="342900" indent="-342900">
              <a:buFont typeface="Arial"/>
              <a:buChar char="•"/>
            </a:pPr>
            <a:endParaRPr lang="en-US" sz="2800">
              <a:solidFill>
                <a:schemeClr val="bg1"/>
              </a:solidFill>
            </a:endParaRPr>
          </a:p>
          <a:p>
            <a:pPr marL="342900" indent="-342900">
              <a:buFont typeface="Arial"/>
              <a:buChar char="•"/>
            </a:pPr>
            <a:endParaRPr lang="en-US" sz="2800">
              <a:solidFill>
                <a:schemeClr val="bg1"/>
              </a:solidFill>
            </a:endParaRPr>
          </a:p>
        </p:txBody>
      </p:sp>
    </p:spTree>
    <p:extLst>
      <p:ext uri="{BB962C8B-B14F-4D97-AF65-F5344CB8AC3E}">
        <p14:creationId xmlns:p14="http://schemas.microsoft.com/office/powerpoint/2010/main" val="1713178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214BD-A32F-5FB6-FACE-4ABBA53C5B97}"/>
              </a:ext>
            </a:extLst>
          </p:cNvPr>
          <p:cNvSpPr>
            <a:spLocks noGrp="1"/>
          </p:cNvSpPr>
          <p:nvPr>
            <p:ph type="title"/>
          </p:nvPr>
        </p:nvSpPr>
        <p:spPr>
          <a:xfrm>
            <a:off x="458565" y="0"/>
            <a:ext cx="10289948" cy="931653"/>
          </a:xfrm>
        </p:spPr>
        <p:txBody>
          <a:bodyPr/>
          <a:lstStyle/>
          <a:p>
            <a:r>
              <a:rPr lang="en-US">
                <a:solidFill>
                  <a:schemeClr val="accent5"/>
                </a:solidFill>
              </a:rPr>
              <a:t>Product Backlog</a:t>
            </a:r>
          </a:p>
        </p:txBody>
      </p:sp>
      <p:sp>
        <p:nvSpPr>
          <p:cNvPr id="3" name="Footer Placeholder 2">
            <a:extLst>
              <a:ext uri="{FF2B5EF4-FFF2-40B4-BE49-F238E27FC236}">
                <a16:creationId xmlns:a16="http://schemas.microsoft.com/office/drawing/2014/main" id="{7F41A621-A54F-D9C5-5CCF-4525452E8BE0}"/>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867436BE-4E27-E7BE-C6A3-8F6E56CA93E6}"/>
              </a:ext>
            </a:extLst>
          </p:cNvPr>
          <p:cNvSpPr>
            <a:spLocks noGrp="1"/>
          </p:cNvSpPr>
          <p:nvPr>
            <p:ph type="sldNum" sz="quarter" idx="11"/>
          </p:nvPr>
        </p:nvSpPr>
        <p:spPr/>
        <p:txBody>
          <a:bodyPr/>
          <a:lstStyle/>
          <a:p>
            <a:fld id="{294A09A9-5501-47C1-A89A-A340965A2BE2}" type="slidenum">
              <a:rPr lang="en-US" smtClean="0"/>
              <a:pPr/>
              <a:t>28</a:t>
            </a:fld>
            <a:endParaRPr lang="en-US"/>
          </a:p>
        </p:txBody>
      </p:sp>
      <p:pic>
        <p:nvPicPr>
          <p:cNvPr id="8" name="Picture 7">
            <a:extLst>
              <a:ext uri="{FF2B5EF4-FFF2-40B4-BE49-F238E27FC236}">
                <a16:creationId xmlns:a16="http://schemas.microsoft.com/office/drawing/2014/main" id="{606C86CD-C325-09B6-BE78-51F58B6A7F72}"/>
              </a:ext>
            </a:extLst>
          </p:cNvPr>
          <p:cNvPicPr>
            <a:picLocks noChangeAspect="1"/>
          </p:cNvPicPr>
          <p:nvPr/>
        </p:nvPicPr>
        <p:blipFill>
          <a:blip r:embed="rId2"/>
          <a:stretch>
            <a:fillRect/>
          </a:stretch>
        </p:blipFill>
        <p:spPr>
          <a:xfrm>
            <a:off x="8759406" y="234621"/>
            <a:ext cx="1143000" cy="695325"/>
          </a:xfrm>
          <a:prstGeom prst="rect">
            <a:avLst/>
          </a:prstGeom>
        </p:spPr>
      </p:pic>
      <p:pic>
        <p:nvPicPr>
          <p:cNvPr id="5" name="Picture 4">
            <a:extLst>
              <a:ext uri="{FF2B5EF4-FFF2-40B4-BE49-F238E27FC236}">
                <a16:creationId xmlns:a16="http://schemas.microsoft.com/office/drawing/2014/main" id="{6FDDF52B-8FAC-6F5C-3214-BDA7908D2B7D}"/>
              </a:ext>
            </a:extLst>
          </p:cNvPr>
          <p:cNvPicPr>
            <a:picLocks noChangeAspect="1"/>
          </p:cNvPicPr>
          <p:nvPr/>
        </p:nvPicPr>
        <p:blipFill>
          <a:blip r:embed="rId3"/>
          <a:stretch>
            <a:fillRect/>
          </a:stretch>
        </p:blipFill>
        <p:spPr>
          <a:xfrm>
            <a:off x="0" y="1036461"/>
            <a:ext cx="12192000" cy="4785079"/>
          </a:xfrm>
          <a:prstGeom prst="rect">
            <a:avLst/>
          </a:prstGeom>
        </p:spPr>
      </p:pic>
    </p:spTree>
    <p:extLst>
      <p:ext uri="{BB962C8B-B14F-4D97-AF65-F5344CB8AC3E}">
        <p14:creationId xmlns:p14="http://schemas.microsoft.com/office/powerpoint/2010/main" val="3441953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35826-1F62-D3AA-F8C9-BBEA99DC0C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606CCE-93C6-5EE5-D00A-D320AE0B7F43}"/>
              </a:ext>
            </a:extLst>
          </p:cNvPr>
          <p:cNvSpPr>
            <a:spLocks noGrp="1"/>
          </p:cNvSpPr>
          <p:nvPr>
            <p:ph type="title"/>
          </p:nvPr>
        </p:nvSpPr>
        <p:spPr>
          <a:xfrm>
            <a:off x="458565" y="0"/>
            <a:ext cx="10289948" cy="931653"/>
          </a:xfrm>
        </p:spPr>
        <p:txBody>
          <a:bodyPr/>
          <a:lstStyle/>
          <a:p>
            <a:r>
              <a:rPr lang="en-US">
                <a:solidFill>
                  <a:schemeClr val="accent5"/>
                </a:solidFill>
              </a:rPr>
              <a:t>Product Backlog (cont'd)</a:t>
            </a:r>
          </a:p>
        </p:txBody>
      </p:sp>
      <p:sp>
        <p:nvSpPr>
          <p:cNvPr id="3" name="Footer Placeholder 2">
            <a:extLst>
              <a:ext uri="{FF2B5EF4-FFF2-40B4-BE49-F238E27FC236}">
                <a16:creationId xmlns:a16="http://schemas.microsoft.com/office/drawing/2014/main" id="{60C354C3-D3DC-4580-0A7A-98468068E39A}"/>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8908B926-62C5-1917-D54D-94AC639F4DE3}"/>
              </a:ext>
            </a:extLst>
          </p:cNvPr>
          <p:cNvSpPr>
            <a:spLocks noGrp="1"/>
          </p:cNvSpPr>
          <p:nvPr>
            <p:ph type="sldNum" sz="quarter" idx="11"/>
          </p:nvPr>
        </p:nvSpPr>
        <p:spPr/>
        <p:txBody>
          <a:bodyPr/>
          <a:lstStyle/>
          <a:p>
            <a:fld id="{294A09A9-5501-47C1-A89A-A340965A2BE2}" type="slidenum">
              <a:rPr lang="en-US" smtClean="0"/>
              <a:pPr/>
              <a:t>29</a:t>
            </a:fld>
            <a:endParaRPr lang="en-US"/>
          </a:p>
        </p:txBody>
      </p:sp>
      <p:pic>
        <p:nvPicPr>
          <p:cNvPr id="8" name="Picture 7">
            <a:extLst>
              <a:ext uri="{FF2B5EF4-FFF2-40B4-BE49-F238E27FC236}">
                <a16:creationId xmlns:a16="http://schemas.microsoft.com/office/drawing/2014/main" id="{78E6428B-D50D-3528-D727-DC6AA82C627F}"/>
              </a:ext>
            </a:extLst>
          </p:cNvPr>
          <p:cNvPicPr>
            <a:picLocks noChangeAspect="1"/>
          </p:cNvPicPr>
          <p:nvPr/>
        </p:nvPicPr>
        <p:blipFill>
          <a:blip r:embed="rId2"/>
          <a:stretch>
            <a:fillRect/>
          </a:stretch>
        </p:blipFill>
        <p:spPr>
          <a:xfrm>
            <a:off x="8843753" y="204141"/>
            <a:ext cx="1143000" cy="695325"/>
          </a:xfrm>
          <a:prstGeom prst="rect">
            <a:avLst/>
          </a:prstGeom>
        </p:spPr>
      </p:pic>
      <p:pic>
        <p:nvPicPr>
          <p:cNvPr id="11" name="Picture 10">
            <a:extLst>
              <a:ext uri="{FF2B5EF4-FFF2-40B4-BE49-F238E27FC236}">
                <a16:creationId xmlns:a16="http://schemas.microsoft.com/office/drawing/2014/main" id="{642A59A5-E344-B18D-5FBA-F64B27E0E908}"/>
              </a:ext>
            </a:extLst>
          </p:cNvPr>
          <p:cNvPicPr>
            <a:picLocks noChangeAspect="1"/>
          </p:cNvPicPr>
          <p:nvPr/>
        </p:nvPicPr>
        <p:blipFill>
          <a:blip r:embed="rId3"/>
          <a:srcRect t="36967" r="-1010" b="-481"/>
          <a:stretch/>
        </p:blipFill>
        <p:spPr>
          <a:xfrm>
            <a:off x="9993533" y="456297"/>
            <a:ext cx="2030078" cy="477924"/>
          </a:xfrm>
          <a:prstGeom prst="rect">
            <a:avLst/>
          </a:prstGeom>
        </p:spPr>
      </p:pic>
      <p:pic>
        <p:nvPicPr>
          <p:cNvPr id="7" name="Picture 6">
            <a:extLst>
              <a:ext uri="{FF2B5EF4-FFF2-40B4-BE49-F238E27FC236}">
                <a16:creationId xmlns:a16="http://schemas.microsoft.com/office/drawing/2014/main" id="{CCDBCAE1-BA5C-8F84-E0C4-9CDC223CB9B0}"/>
              </a:ext>
            </a:extLst>
          </p:cNvPr>
          <p:cNvPicPr>
            <a:picLocks noChangeAspect="1"/>
          </p:cNvPicPr>
          <p:nvPr/>
        </p:nvPicPr>
        <p:blipFill>
          <a:blip r:embed="rId4"/>
          <a:stretch>
            <a:fillRect/>
          </a:stretch>
        </p:blipFill>
        <p:spPr>
          <a:xfrm>
            <a:off x="0" y="1244131"/>
            <a:ext cx="12192000" cy="4369737"/>
          </a:xfrm>
          <a:prstGeom prst="rect">
            <a:avLst/>
          </a:prstGeom>
        </p:spPr>
      </p:pic>
    </p:spTree>
    <p:extLst>
      <p:ext uri="{BB962C8B-B14F-4D97-AF65-F5344CB8AC3E}">
        <p14:creationId xmlns:p14="http://schemas.microsoft.com/office/powerpoint/2010/main" val="1074304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ext Placeholder 122">
            <a:extLst>
              <a:ext uri="{FF2B5EF4-FFF2-40B4-BE49-F238E27FC236}">
                <a16:creationId xmlns:a16="http://schemas.microsoft.com/office/drawing/2014/main" id="{4D816F4A-0E7C-CA29-B498-2883D60A7E00}"/>
              </a:ext>
            </a:extLst>
          </p:cNvPr>
          <p:cNvSpPr>
            <a:spLocks noGrp="1"/>
          </p:cNvSpPr>
          <p:nvPr>
            <p:ph type="body" sz="quarter" idx="28"/>
          </p:nvPr>
        </p:nvSpPr>
        <p:spPr/>
        <p:txBody>
          <a:bodyPr/>
          <a:lstStyle/>
          <a:p>
            <a:r>
              <a:rPr lang="en-US"/>
              <a:t>Adrian </a:t>
            </a:r>
            <a:r>
              <a:rPr lang="en-US" err="1"/>
              <a:t>egasan</a:t>
            </a:r>
            <a:endParaRPr lang="en-US"/>
          </a:p>
        </p:txBody>
      </p:sp>
      <p:sp>
        <p:nvSpPr>
          <p:cNvPr id="131" name="Title 130">
            <a:extLst>
              <a:ext uri="{FF2B5EF4-FFF2-40B4-BE49-F238E27FC236}">
                <a16:creationId xmlns:a16="http://schemas.microsoft.com/office/drawing/2014/main" id="{49AFDF2E-A960-A660-E9BD-95F8AE8322A2}"/>
              </a:ext>
            </a:extLst>
          </p:cNvPr>
          <p:cNvSpPr>
            <a:spLocks noGrp="1"/>
          </p:cNvSpPr>
          <p:nvPr>
            <p:ph type="title"/>
          </p:nvPr>
        </p:nvSpPr>
        <p:spPr/>
        <p:txBody>
          <a:bodyPr/>
          <a:lstStyle/>
          <a:p>
            <a:r>
              <a:rPr lang="en-US"/>
              <a:t>MEET the fitforce team</a:t>
            </a:r>
            <a:br>
              <a:rPr lang="en-US"/>
            </a:br>
            <a:endParaRPr lang="en-US"/>
          </a:p>
        </p:txBody>
      </p:sp>
      <p:sp>
        <p:nvSpPr>
          <p:cNvPr id="125" name="Text Placeholder 124">
            <a:extLst>
              <a:ext uri="{FF2B5EF4-FFF2-40B4-BE49-F238E27FC236}">
                <a16:creationId xmlns:a16="http://schemas.microsoft.com/office/drawing/2014/main" id="{316445A1-1A18-B345-F84B-8FD599140538}"/>
              </a:ext>
            </a:extLst>
          </p:cNvPr>
          <p:cNvSpPr>
            <a:spLocks noGrp="1"/>
          </p:cNvSpPr>
          <p:nvPr>
            <p:ph type="body" sz="quarter" idx="30"/>
          </p:nvPr>
        </p:nvSpPr>
        <p:spPr/>
        <p:txBody>
          <a:bodyPr/>
          <a:lstStyle/>
          <a:p>
            <a:r>
              <a:rPr lang="en-US"/>
              <a:t>Yaw Mensah</a:t>
            </a:r>
          </a:p>
        </p:txBody>
      </p:sp>
      <p:sp>
        <p:nvSpPr>
          <p:cNvPr id="127" name="Text Placeholder 126">
            <a:extLst>
              <a:ext uri="{FF2B5EF4-FFF2-40B4-BE49-F238E27FC236}">
                <a16:creationId xmlns:a16="http://schemas.microsoft.com/office/drawing/2014/main" id="{46CE568F-8494-9E96-F10D-5837E2CEC646}"/>
              </a:ext>
            </a:extLst>
          </p:cNvPr>
          <p:cNvSpPr>
            <a:spLocks noGrp="1"/>
          </p:cNvSpPr>
          <p:nvPr>
            <p:ph type="body" sz="quarter" idx="32"/>
          </p:nvPr>
        </p:nvSpPr>
        <p:spPr>
          <a:xfrm>
            <a:off x="6446519" y="5330952"/>
            <a:ext cx="2730137" cy="338328"/>
          </a:xfrm>
        </p:spPr>
        <p:txBody>
          <a:bodyPr/>
          <a:lstStyle/>
          <a:p>
            <a:r>
              <a:rPr lang="en-US"/>
              <a:t>Mustafa al-tameemi</a:t>
            </a:r>
          </a:p>
        </p:txBody>
      </p:sp>
      <p:sp>
        <p:nvSpPr>
          <p:cNvPr id="129" name="Text Placeholder 128">
            <a:extLst>
              <a:ext uri="{FF2B5EF4-FFF2-40B4-BE49-F238E27FC236}">
                <a16:creationId xmlns:a16="http://schemas.microsoft.com/office/drawing/2014/main" id="{5AA1DB69-7D58-1113-690A-C45A0DCCC259}"/>
              </a:ext>
            </a:extLst>
          </p:cNvPr>
          <p:cNvSpPr>
            <a:spLocks noGrp="1"/>
          </p:cNvSpPr>
          <p:nvPr>
            <p:ph type="body" sz="quarter" idx="34"/>
          </p:nvPr>
        </p:nvSpPr>
        <p:spPr/>
        <p:txBody>
          <a:bodyPr/>
          <a:lstStyle/>
          <a:p>
            <a:r>
              <a:rPr lang="en-US"/>
              <a:t>Miguel </a:t>
            </a:r>
            <a:r>
              <a:rPr lang="en-US" err="1"/>
              <a:t>lugo</a:t>
            </a:r>
            <a:endParaRPr lang="en-US"/>
          </a:p>
        </p:txBody>
      </p:sp>
      <p:sp>
        <p:nvSpPr>
          <p:cNvPr id="124" name="Text Placeholder 123">
            <a:extLst>
              <a:ext uri="{FF2B5EF4-FFF2-40B4-BE49-F238E27FC236}">
                <a16:creationId xmlns:a16="http://schemas.microsoft.com/office/drawing/2014/main" id="{4CA41424-A2CD-D25F-E0E3-18DEAF709F9B}"/>
              </a:ext>
            </a:extLst>
          </p:cNvPr>
          <p:cNvSpPr>
            <a:spLocks noGrp="1"/>
          </p:cNvSpPr>
          <p:nvPr>
            <p:ph type="body" sz="quarter" idx="29"/>
          </p:nvPr>
        </p:nvSpPr>
        <p:spPr/>
        <p:txBody>
          <a:bodyPr/>
          <a:lstStyle/>
          <a:p>
            <a:r>
              <a:rPr lang="en-US"/>
              <a:t>Front End Developer</a:t>
            </a:r>
          </a:p>
        </p:txBody>
      </p:sp>
      <p:sp>
        <p:nvSpPr>
          <p:cNvPr id="126" name="Text Placeholder 125">
            <a:extLst>
              <a:ext uri="{FF2B5EF4-FFF2-40B4-BE49-F238E27FC236}">
                <a16:creationId xmlns:a16="http://schemas.microsoft.com/office/drawing/2014/main" id="{B41C280C-DB57-5F17-CF6D-1B97290535E8}"/>
              </a:ext>
            </a:extLst>
          </p:cNvPr>
          <p:cNvSpPr>
            <a:spLocks noGrp="1"/>
          </p:cNvSpPr>
          <p:nvPr>
            <p:ph type="body" sz="quarter" idx="31"/>
          </p:nvPr>
        </p:nvSpPr>
        <p:spPr/>
        <p:txBody>
          <a:bodyPr/>
          <a:lstStyle/>
          <a:p>
            <a:r>
              <a:rPr lang="en-US"/>
              <a:t>Back End Developer</a:t>
            </a:r>
          </a:p>
        </p:txBody>
      </p:sp>
      <p:sp>
        <p:nvSpPr>
          <p:cNvPr id="128" name="Text Placeholder 127">
            <a:extLst>
              <a:ext uri="{FF2B5EF4-FFF2-40B4-BE49-F238E27FC236}">
                <a16:creationId xmlns:a16="http://schemas.microsoft.com/office/drawing/2014/main" id="{BDEA5D21-D7F4-3FAE-41DF-80C3A6583165}"/>
              </a:ext>
            </a:extLst>
          </p:cNvPr>
          <p:cNvSpPr>
            <a:spLocks noGrp="1"/>
          </p:cNvSpPr>
          <p:nvPr>
            <p:ph type="body" sz="quarter" idx="33"/>
          </p:nvPr>
        </p:nvSpPr>
        <p:spPr/>
        <p:txBody>
          <a:bodyPr/>
          <a:lstStyle/>
          <a:p>
            <a:r>
              <a:rPr lang="en-US"/>
              <a:t>Back End Developer</a:t>
            </a:r>
          </a:p>
        </p:txBody>
      </p:sp>
      <p:sp>
        <p:nvSpPr>
          <p:cNvPr id="130" name="Text Placeholder 129">
            <a:extLst>
              <a:ext uri="{FF2B5EF4-FFF2-40B4-BE49-F238E27FC236}">
                <a16:creationId xmlns:a16="http://schemas.microsoft.com/office/drawing/2014/main" id="{5F29B393-3932-24D4-125A-4279E8BF02CC}"/>
              </a:ext>
            </a:extLst>
          </p:cNvPr>
          <p:cNvSpPr>
            <a:spLocks noGrp="1"/>
          </p:cNvSpPr>
          <p:nvPr>
            <p:ph type="body" sz="quarter" idx="35"/>
          </p:nvPr>
        </p:nvSpPr>
        <p:spPr/>
        <p:txBody>
          <a:bodyPr/>
          <a:lstStyle/>
          <a:p>
            <a:r>
              <a:rPr lang="en-US"/>
              <a:t>Front End Developer</a:t>
            </a:r>
          </a:p>
        </p:txBody>
      </p:sp>
      <p:sp>
        <p:nvSpPr>
          <p:cNvPr id="4" name="Footer Placeholder 3">
            <a:extLst>
              <a:ext uri="{FF2B5EF4-FFF2-40B4-BE49-F238E27FC236}">
                <a16:creationId xmlns:a16="http://schemas.microsoft.com/office/drawing/2014/main" id="{44B0BD4F-42ED-EA10-83D3-1D6EC924677E}"/>
              </a:ext>
            </a:extLst>
          </p:cNvPr>
          <p:cNvSpPr>
            <a:spLocks noGrp="1"/>
          </p:cNvSpPr>
          <p:nvPr>
            <p:ph type="ftr" sz="quarter" idx="10"/>
          </p:nvPr>
        </p:nvSpPr>
        <p:spPr/>
        <p:txBody>
          <a:bodyPr/>
          <a:lstStyle/>
          <a:p>
            <a:r>
              <a:rPr lang="en-US"/>
              <a:t>8020FIT.AI</a:t>
            </a:r>
          </a:p>
        </p:txBody>
      </p:sp>
      <p:sp>
        <p:nvSpPr>
          <p:cNvPr id="5" name="Slide Number Placeholder 4">
            <a:extLst>
              <a:ext uri="{FF2B5EF4-FFF2-40B4-BE49-F238E27FC236}">
                <a16:creationId xmlns:a16="http://schemas.microsoft.com/office/drawing/2014/main" id="{2D7C1DC6-D2EF-41E1-8533-C0C0C08D0524}"/>
              </a:ext>
            </a:extLst>
          </p:cNvPr>
          <p:cNvSpPr>
            <a:spLocks noGrp="1"/>
          </p:cNvSpPr>
          <p:nvPr>
            <p:ph type="sldNum" sz="quarter" idx="11"/>
          </p:nvPr>
        </p:nvSpPr>
        <p:spPr/>
        <p:txBody>
          <a:bodyPr/>
          <a:lstStyle/>
          <a:p>
            <a:fld id="{294A09A9-5501-47C1-A89A-A340965A2BE2}" type="slidenum">
              <a:rPr lang="en-US" smtClean="0"/>
              <a:pPr/>
              <a:t>3</a:t>
            </a:fld>
            <a:endParaRPr lang="en-US"/>
          </a:p>
        </p:txBody>
      </p:sp>
      <p:pic>
        <p:nvPicPr>
          <p:cNvPr id="47" name="Picture 46">
            <a:extLst>
              <a:ext uri="{FF2B5EF4-FFF2-40B4-BE49-F238E27FC236}">
                <a16:creationId xmlns:a16="http://schemas.microsoft.com/office/drawing/2014/main" id="{80F6F922-B74D-39B7-F3C2-2755DBCDA0B7}"/>
              </a:ext>
            </a:extLst>
          </p:cNvPr>
          <p:cNvPicPr>
            <a:picLocks noChangeAspect="1"/>
          </p:cNvPicPr>
          <p:nvPr/>
        </p:nvPicPr>
        <p:blipFill>
          <a:blip r:embed="rId3"/>
          <a:stretch>
            <a:fillRect/>
          </a:stretch>
        </p:blipFill>
        <p:spPr>
          <a:xfrm>
            <a:off x="3847084" y="2620798"/>
            <a:ext cx="1651000" cy="2528279"/>
          </a:xfrm>
          <a:prstGeom prst="rect">
            <a:avLst/>
          </a:prstGeom>
        </p:spPr>
      </p:pic>
      <p:pic>
        <p:nvPicPr>
          <p:cNvPr id="49" name="Picture 48" descr="A person smiling for a picture&#10;&#10;Description automatically generated">
            <a:extLst>
              <a:ext uri="{FF2B5EF4-FFF2-40B4-BE49-F238E27FC236}">
                <a16:creationId xmlns:a16="http://schemas.microsoft.com/office/drawing/2014/main" id="{42138FBD-A9E1-15BC-31A9-6E48573FA29E}"/>
              </a:ext>
            </a:extLst>
          </p:cNvPr>
          <p:cNvPicPr>
            <a:picLocks noChangeAspect="1"/>
          </p:cNvPicPr>
          <p:nvPr/>
        </p:nvPicPr>
        <p:blipFill>
          <a:blip r:embed="rId4"/>
          <a:stretch>
            <a:fillRect/>
          </a:stretch>
        </p:blipFill>
        <p:spPr>
          <a:xfrm>
            <a:off x="6786529" y="2608088"/>
            <a:ext cx="1587694" cy="2528279"/>
          </a:xfrm>
          <a:prstGeom prst="rect">
            <a:avLst/>
          </a:prstGeom>
        </p:spPr>
      </p:pic>
      <p:pic>
        <p:nvPicPr>
          <p:cNvPr id="51" name="Picture 50" descr="A person wearing a graduation cap and gown&#10;&#10;Description automatically generated">
            <a:extLst>
              <a:ext uri="{FF2B5EF4-FFF2-40B4-BE49-F238E27FC236}">
                <a16:creationId xmlns:a16="http://schemas.microsoft.com/office/drawing/2014/main" id="{4D482469-18E0-69B9-CFCD-F594190AC1C2}"/>
              </a:ext>
            </a:extLst>
          </p:cNvPr>
          <p:cNvPicPr>
            <a:picLocks noChangeAspect="1"/>
          </p:cNvPicPr>
          <p:nvPr/>
        </p:nvPicPr>
        <p:blipFill>
          <a:blip r:embed="rId5"/>
          <a:stretch>
            <a:fillRect/>
          </a:stretch>
        </p:blipFill>
        <p:spPr>
          <a:xfrm>
            <a:off x="9695180" y="2620798"/>
            <a:ext cx="1746829" cy="2553701"/>
          </a:xfrm>
          <a:prstGeom prst="rect">
            <a:avLst/>
          </a:prstGeom>
        </p:spPr>
      </p:pic>
      <p:pic>
        <p:nvPicPr>
          <p:cNvPr id="53" name="Picture 52" descr="A person in a suit and tie&#10;&#10;Description automatically generated">
            <a:extLst>
              <a:ext uri="{FF2B5EF4-FFF2-40B4-BE49-F238E27FC236}">
                <a16:creationId xmlns:a16="http://schemas.microsoft.com/office/drawing/2014/main" id="{958CBB14-63EB-12E5-86B5-AF28BBAD8F88}"/>
              </a:ext>
            </a:extLst>
          </p:cNvPr>
          <p:cNvPicPr>
            <a:picLocks noChangeAspect="1"/>
          </p:cNvPicPr>
          <p:nvPr/>
        </p:nvPicPr>
        <p:blipFill>
          <a:blip r:embed="rId6"/>
          <a:stretch>
            <a:fillRect/>
          </a:stretch>
        </p:blipFill>
        <p:spPr>
          <a:xfrm>
            <a:off x="951030" y="2626239"/>
            <a:ext cx="1627523" cy="2548260"/>
          </a:xfrm>
          <a:prstGeom prst="rect">
            <a:avLst/>
          </a:prstGeom>
        </p:spPr>
      </p:pic>
    </p:spTree>
    <p:extLst>
      <p:ext uri="{BB962C8B-B14F-4D97-AF65-F5344CB8AC3E}">
        <p14:creationId xmlns:p14="http://schemas.microsoft.com/office/powerpoint/2010/main" val="9936883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29EA99-A236-CC4D-C6F1-342F58F2FF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8D4913-54A4-9137-3877-95AB8CDD286F}"/>
              </a:ext>
            </a:extLst>
          </p:cNvPr>
          <p:cNvSpPr>
            <a:spLocks noGrp="1"/>
          </p:cNvSpPr>
          <p:nvPr>
            <p:ph type="title"/>
          </p:nvPr>
        </p:nvSpPr>
        <p:spPr>
          <a:xfrm>
            <a:off x="458565" y="0"/>
            <a:ext cx="10289948" cy="931653"/>
          </a:xfrm>
        </p:spPr>
        <p:txBody>
          <a:bodyPr/>
          <a:lstStyle/>
          <a:p>
            <a:r>
              <a:rPr lang="en-US">
                <a:solidFill>
                  <a:schemeClr val="accent5"/>
                </a:solidFill>
              </a:rPr>
              <a:t>Product Backlog (cont'd)</a:t>
            </a:r>
          </a:p>
        </p:txBody>
      </p:sp>
      <p:sp>
        <p:nvSpPr>
          <p:cNvPr id="3" name="Footer Placeholder 2">
            <a:extLst>
              <a:ext uri="{FF2B5EF4-FFF2-40B4-BE49-F238E27FC236}">
                <a16:creationId xmlns:a16="http://schemas.microsoft.com/office/drawing/2014/main" id="{C74C2EFC-2352-D97B-487F-36CF0D86C46F}"/>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8967CD15-90BD-5850-46B1-304511BA2DF1}"/>
              </a:ext>
            </a:extLst>
          </p:cNvPr>
          <p:cNvSpPr>
            <a:spLocks noGrp="1"/>
          </p:cNvSpPr>
          <p:nvPr>
            <p:ph type="sldNum" sz="quarter" idx="11"/>
          </p:nvPr>
        </p:nvSpPr>
        <p:spPr/>
        <p:txBody>
          <a:bodyPr/>
          <a:lstStyle/>
          <a:p>
            <a:fld id="{294A09A9-5501-47C1-A89A-A340965A2BE2}" type="slidenum">
              <a:rPr lang="en-US" smtClean="0"/>
              <a:pPr/>
              <a:t>30</a:t>
            </a:fld>
            <a:endParaRPr lang="en-US"/>
          </a:p>
        </p:txBody>
      </p:sp>
      <p:pic>
        <p:nvPicPr>
          <p:cNvPr id="8" name="Picture 7">
            <a:extLst>
              <a:ext uri="{FF2B5EF4-FFF2-40B4-BE49-F238E27FC236}">
                <a16:creationId xmlns:a16="http://schemas.microsoft.com/office/drawing/2014/main" id="{96C0579A-0253-A925-AC5A-F721C9ACDEB6}"/>
              </a:ext>
            </a:extLst>
          </p:cNvPr>
          <p:cNvPicPr>
            <a:picLocks noChangeAspect="1"/>
          </p:cNvPicPr>
          <p:nvPr/>
        </p:nvPicPr>
        <p:blipFill>
          <a:blip r:embed="rId2"/>
          <a:stretch>
            <a:fillRect/>
          </a:stretch>
        </p:blipFill>
        <p:spPr>
          <a:xfrm>
            <a:off x="8874233" y="234621"/>
            <a:ext cx="1143000" cy="695325"/>
          </a:xfrm>
          <a:prstGeom prst="rect">
            <a:avLst/>
          </a:prstGeom>
        </p:spPr>
      </p:pic>
      <p:pic>
        <p:nvPicPr>
          <p:cNvPr id="9" name="Picture 8">
            <a:extLst>
              <a:ext uri="{FF2B5EF4-FFF2-40B4-BE49-F238E27FC236}">
                <a16:creationId xmlns:a16="http://schemas.microsoft.com/office/drawing/2014/main" id="{BB8C9550-0105-80BE-8FCC-218A8582CE2D}"/>
              </a:ext>
            </a:extLst>
          </p:cNvPr>
          <p:cNvPicPr>
            <a:picLocks noChangeAspect="1"/>
          </p:cNvPicPr>
          <p:nvPr/>
        </p:nvPicPr>
        <p:blipFill>
          <a:blip r:embed="rId3"/>
          <a:stretch>
            <a:fillRect/>
          </a:stretch>
        </p:blipFill>
        <p:spPr>
          <a:xfrm>
            <a:off x="50800" y="1472122"/>
            <a:ext cx="12090400" cy="3923916"/>
          </a:xfrm>
          <a:prstGeom prst="rect">
            <a:avLst/>
          </a:prstGeom>
        </p:spPr>
      </p:pic>
      <p:pic>
        <p:nvPicPr>
          <p:cNvPr id="11" name="Picture 10">
            <a:extLst>
              <a:ext uri="{FF2B5EF4-FFF2-40B4-BE49-F238E27FC236}">
                <a16:creationId xmlns:a16="http://schemas.microsoft.com/office/drawing/2014/main" id="{289FAA93-3E5F-5CD5-E2D8-20BFBAFAEE7C}"/>
              </a:ext>
            </a:extLst>
          </p:cNvPr>
          <p:cNvPicPr>
            <a:picLocks noChangeAspect="1"/>
          </p:cNvPicPr>
          <p:nvPr/>
        </p:nvPicPr>
        <p:blipFill>
          <a:blip r:embed="rId4"/>
          <a:srcRect t="36967" r="-1010" b="-481"/>
          <a:stretch/>
        </p:blipFill>
        <p:spPr>
          <a:xfrm>
            <a:off x="10115453" y="344537"/>
            <a:ext cx="2030078" cy="477924"/>
          </a:xfrm>
          <a:prstGeom prst="rect">
            <a:avLst/>
          </a:prstGeom>
        </p:spPr>
      </p:pic>
    </p:spTree>
    <p:extLst>
      <p:ext uri="{BB962C8B-B14F-4D97-AF65-F5344CB8AC3E}">
        <p14:creationId xmlns:p14="http://schemas.microsoft.com/office/powerpoint/2010/main" val="32122480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5891D-8DDC-6432-BA6A-2B9E0044C4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85A6F5-01C5-206C-BF17-743F96F1094D}"/>
              </a:ext>
            </a:extLst>
          </p:cNvPr>
          <p:cNvSpPr>
            <a:spLocks noGrp="1"/>
          </p:cNvSpPr>
          <p:nvPr>
            <p:ph type="title"/>
          </p:nvPr>
        </p:nvSpPr>
        <p:spPr>
          <a:xfrm>
            <a:off x="458565" y="0"/>
            <a:ext cx="10289948" cy="931653"/>
          </a:xfrm>
        </p:spPr>
        <p:txBody>
          <a:bodyPr/>
          <a:lstStyle/>
          <a:p>
            <a:r>
              <a:rPr lang="en-US">
                <a:solidFill>
                  <a:schemeClr val="accent5"/>
                </a:solidFill>
              </a:rPr>
              <a:t>Product Backlog (cont'd)</a:t>
            </a:r>
          </a:p>
        </p:txBody>
      </p:sp>
      <p:sp>
        <p:nvSpPr>
          <p:cNvPr id="3" name="Footer Placeholder 2">
            <a:extLst>
              <a:ext uri="{FF2B5EF4-FFF2-40B4-BE49-F238E27FC236}">
                <a16:creationId xmlns:a16="http://schemas.microsoft.com/office/drawing/2014/main" id="{5D55CF9C-F7CE-49C6-D320-331246272E7B}"/>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ED1B827A-502D-DC86-EC04-FD89F60794CD}"/>
              </a:ext>
            </a:extLst>
          </p:cNvPr>
          <p:cNvSpPr>
            <a:spLocks noGrp="1"/>
          </p:cNvSpPr>
          <p:nvPr>
            <p:ph type="sldNum" sz="quarter" idx="11"/>
          </p:nvPr>
        </p:nvSpPr>
        <p:spPr/>
        <p:txBody>
          <a:bodyPr/>
          <a:lstStyle/>
          <a:p>
            <a:fld id="{294A09A9-5501-47C1-A89A-A340965A2BE2}" type="slidenum">
              <a:rPr lang="en-US" smtClean="0"/>
              <a:pPr/>
              <a:t>31</a:t>
            </a:fld>
            <a:endParaRPr lang="en-US"/>
          </a:p>
        </p:txBody>
      </p:sp>
      <p:pic>
        <p:nvPicPr>
          <p:cNvPr id="8" name="Picture 7">
            <a:extLst>
              <a:ext uri="{FF2B5EF4-FFF2-40B4-BE49-F238E27FC236}">
                <a16:creationId xmlns:a16="http://schemas.microsoft.com/office/drawing/2014/main" id="{A75EDF1A-0CED-16E3-1E4B-9B00E6564396}"/>
              </a:ext>
            </a:extLst>
          </p:cNvPr>
          <p:cNvPicPr>
            <a:picLocks noChangeAspect="1"/>
          </p:cNvPicPr>
          <p:nvPr/>
        </p:nvPicPr>
        <p:blipFill>
          <a:blip r:embed="rId2"/>
          <a:stretch>
            <a:fillRect/>
          </a:stretch>
        </p:blipFill>
        <p:spPr>
          <a:xfrm>
            <a:off x="8843753" y="234621"/>
            <a:ext cx="1143000" cy="695325"/>
          </a:xfrm>
          <a:prstGeom prst="rect">
            <a:avLst/>
          </a:prstGeom>
        </p:spPr>
      </p:pic>
      <p:pic>
        <p:nvPicPr>
          <p:cNvPr id="5" name="Picture 4">
            <a:extLst>
              <a:ext uri="{FF2B5EF4-FFF2-40B4-BE49-F238E27FC236}">
                <a16:creationId xmlns:a16="http://schemas.microsoft.com/office/drawing/2014/main" id="{0DA6D479-6568-736E-B0A7-B742B2DD57F3}"/>
              </a:ext>
            </a:extLst>
          </p:cNvPr>
          <p:cNvPicPr>
            <a:picLocks noChangeAspect="1"/>
          </p:cNvPicPr>
          <p:nvPr/>
        </p:nvPicPr>
        <p:blipFill>
          <a:blip r:embed="rId3"/>
          <a:stretch>
            <a:fillRect/>
          </a:stretch>
        </p:blipFill>
        <p:spPr>
          <a:xfrm>
            <a:off x="60960" y="1573722"/>
            <a:ext cx="12070080" cy="3913756"/>
          </a:xfrm>
          <a:prstGeom prst="rect">
            <a:avLst/>
          </a:prstGeom>
        </p:spPr>
      </p:pic>
      <p:pic>
        <p:nvPicPr>
          <p:cNvPr id="9" name="Picture 8">
            <a:extLst>
              <a:ext uri="{FF2B5EF4-FFF2-40B4-BE49-F238E27FC236}">
                <a16:creationId xmlns:a16="http://schemas.microsoft.com/office/drawing/2014/main" id="{E8D2CB77-D1FA-0D45-EFB9-19C333AEF167}"/>
              </a:ext>
            </a:extLst>
          </p:cNvPr>
          <p:cNvPicPr>
            <a:picLocks noChangeAspect="1"/>
          </p:cNvPicPr>
          <p:nvPr/>
        </p:nvPicPr>
        <p:blipFill>
          <a:blip r:embed="rId4"/>
          <a:srcRect t="36967" r="-1010" b="-481"/>
          <a:stretch/>
        </p:blipFill>
        <p:spPr>
          <a:xfrm>
            <a:off x="10105293" y="344537"/>
            <a:ext cx="2030078" cy="477924"/>
          </a:xfrm>
          <a:prstGeom prst="rect">
            <a:avLst/>
          </a:prstGeom>
        </p:spPr>
      </p:pic>
    </p:spTree>
    <p:extLst>
      <p:ext uri="{BB962C8B-B14F-4D97-AF65-F5344CB8AC3E}">
        <p14:creationId xmlns:p14="http://schemas.microsoft.com/office/powerpoint/2010/main" val="2381924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3CBA5-65EF-FB74-CAEE-623029AC95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F932AF-A6D0-5733-34F5-A627D0BBB10A}"/>
              </a:ext>
            </a:extLst>
          </p:cNvPr>
          <p:cNvSpPr>
            <a:spLocks noGrp="1"/>
          </p:cNvSpPr>
          <p:nvPr>
            <p:ph type="title"/>
          </p:nvPr>
        </p:nvSpPr>
        <p:spPr>
          <a:xfrm>
            <a:off x="-2157" y="-97971"/>
            <a:ext cx="9351373" cy="1107849"/>
          </a:xfrm>
        </p:spPr>
        <p:txBody>
          <a:bodyPr>
            <a:normAutofit/>
          </a:bodyPr>
          <a:lstStyle/>
          <a:p>
            <a:r>
              <a:rPr lang="en-US" sz="4400">
                <a:solidFill>
                  <a:schemeClr val="accent5">
                    <a:lumMod val="60000"/>
                    <a:lumOff val="40000"/>
                  </a:schemeClr>
                </a:solidFill>
              </a:rPr>
              <a:t>Sprint 3 - Technical User Stories</a:t>
            </a:r>
            <a:endParaRPr lang="en-US" sz="4400">
              <a:ln w="15875">
                <a:solidFill>
                  <a:srgbClr val="FFFFFF"/>
                </a:solidFill>
              </a:ln>
              <a:solidFill>
                <a:schemeClr val="accent5">
                  <a:lumMod val="60000"/>
                  <a:lumOff val="40000"/>
                </a:schemeClr>
              </a:solidFill>
            </a:endParaRPr>
          </a:p>
        </p:txBody>
      </p:sp>
      <p:sp>
        <p:nvSpPr>
          <p:cNvPr id="3" name="Footer Placeholder 2">
            <a:extLst>
              <a:ext uri="{FF2B5EF4-FFF2-40B4-BE49-F238E27FC236}">
                <a16:creationId xmlns:a16="http://schemas.microsoft.com/office/drawing/2014/main" id="{A1A86202-E2F4-B235-74F6-D32FFB074893}"/>
              </a:ext>
            </a:extLst>
          </p:cNvPr>
          <p:cNvSpPr>
            <a:spLocks noGrp="1"/>
          </p:cNvSpPr>
          <p:nvPr>
            <p:ph type="ftr" sz="quarter" idx="10"/>
          </p:nvPr>
        </p:nvSpPr>
        <p:spPr/>
        <p:txBody>
          <a:bodyPr lIns="91440" tIns="45720" rIns="91440" bIns="45720" anchor="ctr"/>
          <a:lstStyle/>
          <a:p>
            <a:r>
              <a:rPr lang="en-US">
                <a:latin typeface="Univers Condensed"/>
              </a:rPr>
              <a:t>.</a:t>
            </a:r>
            <a:endParaRPr lang="en-US"/>
          </a:p>
        </p:txBody>
      </p:sp>
      <p:sp>
        <p:nvSpPr>
          <p:cNvPr id="4" name="Slide Number Placeholder 3">
            <a:extLst>
              <a:ext uri="{FF2B5EF4-FFF2-40B4-BE49-F238E27FC236}">
                <a16:creationId xmlns:a16="http://schemas.microsoft.com/office/drawing/2014/main" id="{E07F6CDC-3FF5-71D8-441E-138801E69B93}"/>
              </a:ext>
            </a:extLst>
          </p:cNvPr>
          <p:cNvSpPr>
            <a:spLocks noGrp="1"/>
          </p:cNvSpPr>
          <p:nvPr>
            <p:ph type="sldNum" sz="quarter" idx="11"/>
          </p:nvPr>
        </p:nvSpPr>
        <p:spPr/>
        <p:txBody>
          <a:bodyPr/>
          <a:lstStyle/>
          <a:p>
            <a:fld id="{294A09A9-5501-47C1-A89A-A340965A2BE2}" type="slidenum">
              <a:rPr lang="en-US" smtClean="0"/>
              <a:pPr/>
              <a:t>32</a:t>
            </a:fld>
            <a:endParaRPr lang="en-US"/>
          </a:p>
        </p:txBody>
      </p:sp>
      <p:pic>
        <p:nvPicPr>
          <p:cNvPr id="12" name="Picture 11" descr="A table with text on it&#10;&#10;AI-generated content may be incorrect.">
            <a:extLst>
              <a:ext uri="{FF2B5EF4-FFF2-40B4-BE49-F238E27FC236}">
                <a16:creationId xmlns:a16="http://schemas.microsoft.com/office/drawing/2014/main" id="{EDFCF0AF-685B-6238-C42C-5113632B6F9C}"/>
              </a:ext>
            </a:extLst>
          </p:cNvPr>
          <p:cNvPicPr>
            <a:picLocks noChangeAspect="1"/>
          </p:cNvPicPr>
          <p:nvPr/>
        </p:nvPicPr>
        <p:blipFill>
          <a:blip r:embed="rId2"/>
          <a:stretch>
            <a:fillRect/>
          </a:stretch>
        </p:blipFill>
        <p:spPr>
          <a:xfrm>
            <a:off x="2416629" y="764041"/>
            <a:ext cx="7347858" cy="5983061"/>
          </a:xfrm>
          <a:prstGeom prst="rect">
            <a:avLst/>
          </a:prstGeom>
        </p:spPr>
      </p:pic>
      <p:pic>
        <p:nvPicPr>
          <p:cNvPr id="14" name="Picture 13" descr="A close up of a screen&#10;&#10;AI-generated content may be incorrect.">
            <a:extLst>
              <a:ext uri="{FF2B5EF4-FFF2-40B4-BE49-F238E27FC236}">
                <a16:creationId xmlns:a16="http://schemas.microsoft.com/office/drawing/2014/main" id="{EC1B329B-1541-C71E-68F0-18BA5C4689C9}"/>
              </a:ext>
            </a:extLst>
          </p:cNvPr>
          <p:cNvPicPr>
            <a:picLocks noChangeAspect="1"/>
          </p:cNvPicPr>
          <p:nvPr/>
        </p:nvPicPr>
        <p:blipFill>
          <a:blip r:embed="rId3"/>
          <a:stretch>
            <a:fillRect/>
          </a:stretch>
        </p:blipFill>
        <p:spPr>
          <a:xfrm>
            <a:off x="10577579" y="102099"/>
            <a:ext cx="1143000" cy="695325"/>
          </a:xfrm>
          <a:prstGeom prst="rect">
            <a:avLst/>
          </a:prstGeom>
        </p:spPr>
      </p:pic>
    </p:spTree>
    <p:extLst>
      <p:ext uri="{BB962C8B-B14F-4D97-AF65-F5344CB8AC3E}">
        <p14:creationId xmlns:p14="http://schemas.microsoft.com/office/powerpoint/2010/main" val="21210226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0D7C3-9C7E-8155-B7D3-45FB0D77CC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889CC0-B723-9BD8-8E87-0C60D279841F}"/>
              </a:ext>
            </a:extLst>
          </p:cNvPr>
          <p:cNvSpPr>
            <a:spLocks noGrp="1"/>
          </p:cNvSpPr>
          <p:nvPr>
            <p:ph type="title"/>
          </p:nvPr>
        </p:nvSpPr>
        <p:spPr>
          <a:xfrm>
            <a:off x="-2157" y="-97971"/>
            <a:ext cx="9351373" cy="1107849"/>
          </a:xfrm>
        </p:spPr>
        <p:txBody>
          <a:bodyPr>
            <a:normAutofit/>
          </a:bodyPr>
          <a:lstStyle/>
          <a:p>
            <a:r>
              <a:rPr lang="en-US" sz="4400">
                <a:solidFill>
                  <a:schemeClr val="accent5">
                    <a:lumMod val="60000"/>
                    <a:lumOff val="40000"/>
                  </a:schemeClr>
                </a:solidFill>
              </a:rPr>
              <a:t>Sprint 3 - Technical User Stories</a:t>
            </a:r>
            <a:endParaRPr lang="en-US" sz="4400">
              <a:ln w="15875">
                <a:solidFill>
                  <a:srgbClr val="FFFFFF"/>
                </a:solidFill>
              </a:ln>
              <a:solidFill>
                <a:schemeClr val="accent5">
                  <a:lumMod val="60000"/>
                  <a:lumOff val="40000"/>
                </a:schemeClr>
              </a:solidFill>
            </a:endParaRPr>
          </a:p>
        </p:txBody>
      </p:sp>
      <p:sp>
        <p:nvSpPr>
          <p:cNvPr id="3" name="Footer Placeholder 2">
            <a:extLst>
              <a:ext uri="{FF2B5EF4-FFF2-40B4-BE49-F238E27FC236}">
                <a16:creationId xmlns:a16="http://schemas.microsoft.com/office/drawing/2014/main" id="{B2C95983-D44D-BF6E-3091-B2DA0444CE07}"/>
              </a:ext>
            </a:extLst>
          </p:cNvPr>
          <p:cNvSpPr>
            <a:spLocks noGrp="1"/>
          </p:cNvSpPr>
          <p:nvPr>
            <p:ph type="ftr" sz="quarter" idx="10"/>
          </p:nvPr>
        </p:nvSpPr>
        <p:spPr/>
        <p:txBody>
          <a:bodyPr lIns="91440" tIns="45720" rIns="91440" bIns="45720" anchor="ctr"/>
          <a:lstStyle/>
          <a:p>
            <a:r>
              <a:rPr lang="en-US">
                <a:latin typeface="Univers Condensed"/>
              </a:rPr>
              <a:t>.</a:t>
            </a:r>
            <a:endParaRPr lang="en-US"/>
          </a:p>
        </p:txBody>
      </p:sp>
      <p:sp>
        <p:nvSpPr>
          <p:cNvPr id="4" name="Slide Number Placeholder 3">
            <a:extLst>
              <a:ext uri="{FF2B5EF4-FFF2-40B4-BE49-F238E27FC236}">
                <a16:creationId xmlns:a16="http://schemas.microsoft.com/office/drawing/2014/main" id="{3D165714-9E53-2287-B3C8-8BC35FC7C491}"/>
              </a:ext>
            </a:extLst>
          </p:cNvPr>
          <p:cNvSpPr>
            <a:spLocks noGrp="1"/>
          </p:cNvSpPr>
          <p:nvPr>
            <p:ph type="sldNum" sz="quarter" idx="11"/>
          </p:nvPr>
        </p:nvSpPr>
        <p:spPr/>
        <p:txBody>
          <a:bodyPr/>
          <a:lstStyle/>
          <a:p>
            <a:fld id="{294A09A9-5501-47C1-A89A-A340965A2BE2}" type="slidenum">
              <a:rPr lang="en-US" smtClean="0"/>
              <a:pPr/>
              <a:t>33</a:t>
            </a:fld>
            <a:endParaRPr lang="en-US"/>
          </a:p>
        </p:txBody>
      </p:sp>
      <p:pic>
        <p:nvPicPr>
          <p:cNvPr id="14" name="Picture 13" descr="A close up of a screen&#10;&#10;AI-generated content may be incorrect.">
            <a:extLst>
              <a:ext uri="{FF2B5EF4-FFF2-40B4-BE49-F238E27FC236}">
                <a16:creationId xmlns:a16="http://schemas.microsoft.com/office/drawing/2014/main" id="{76C23A50-72A3-6B3E-62B0-FD51CE62620F}"/>
              </a:ext>
            </a:extLst>
          </p:cNvPr>
          <p:cNvPicPr>
            <a:picLocks noChangeAspect="1"/>
          </p:cNvPicPr>
          <p:nvPr/>
        </p:nvPicPr>
        <p:blipFill>
          <a:blip r:embed="rId2"/>
          <a:stretch>
            <a:fillRect/>
          </a:stretch>
        </p:blipFill>
        <p:spPr>
          <a:xfrm>
            <a:off x="10577579" y="102099"/>
            <a:ext cx="1143000" cy="695325"/>
          </a:xfrm>
          <a:prstGeom prst="rect">
            <a:avLst/>
          </a:prstGeom>
        </p:spPr>
      </p:pic>
      <p:pic>
        <p:nvPicPr>
          <p:cNvPr id="5" name="Picture 4" descr="A blue and orange box with text&#10;&#10;AI-generated content may be incorrect.">
            <a:extLst>
              <a:ext uri="{FF2B5EF4-FFF2-40B4-BE49-F238E27FC236}">
                <a16:creationId xmlns:a16="http://schemas.microsoft.com/office/drawing/2014/main" id="{40848FBA-4776-0267-743E-AAC1793D5EA7}"/>
              </a:ext>
            </a:extLst>
          </p:cNvPr>
          <p:cNvPicPr>
            <a:picLocks noChangeAspect="1"/>
          </p:cNvPicPr>
          <p:nvPr/>
        </p:nvPicPr>
        <p:blipFill>
          <a:blip r:embed="rId3"/>
          <a:stretch>
            <a:fillRect/>
          </a:stretch>
        </p:blipFill>
        <p:spPr>
          <a:xfrm>
            <a:off x="2396435" y="794786"/>
            <a:ext cx="7399131" cy="5754343"/>
          </a:xfrm>
          <a:prstGeom prst="rect">
            <a:avLst/>
          </a:prstGeom>
        </p:spPr>
      </p:pic>
    </p:spTree>
    <p:extLst>
      <p:ext uri="{BB962C8B-B14F-4D97-AF65-F5344CB8AC3E}">
        <p14:creationId xmlns:p14="http://schemas.microsoft.com/office/powerpoint/2010/main" val="42090270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BD3708-7BB2-4A75-146A-2E03E7ED7C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BEB93B-43BF-FAB8-68D0-62107351EE0E}"/>
              </a:ext>
            </a:extLst>
          </p:cNvPr>
          <p:cNvSpPr>
            <a:spLocks noGrp="1"/>
          </p:cNvSpPr>
          <p:nvPr>
            <p:ph type="title"/>
          </p:nvPr>
        </p:nvSpPr>
        <p:spPr>
          <a:xfrm>
            <a:off x="-2157" y="-97971"/>
            <a:ext cx="9351373" cy="1107849"/>
          </a:xfrm>
        </p:spPr>
        <p:txBody>
          <a:bodyPr>
            <a:normAutofit/>
          </a:bodyPr>
          <a:lstStyle/>
          <a:p>
            <a:r>
              <a:rPr lang="en-US" sz="4400">
                <a:solidFill>
                  <a:schemeClr val="accent5">
                    <a:lumMod val="60000"/>
                    <a:lumOff val="40000"/>
                  </a:schemeClr>
                </a:solidFill>
              </a:rPr>
              <a:t>Sprint 3 - Technical User Stories</a:t>
            </a:r>
            <a:endParaRPr lang="en-US" sz="4400">
              <a:ln w="15875">
                <a:solidFill>
                  <a:srgbClr val="FFFFFF"/>
                </a:solidFill>
              </a:ln>
              <a:solidFill>
                <a:schemeClr val="accent5">
                  <a:lumMod val="60000"/>
                  <a:lumOff val="40000"/>
                </a:schemeClr>
              </a:solidFill>
            </a:endParaRPr>
          </a:p>
        </p:txBody>
      </p:sp>
      <p:sp>
        <p:nvSpPr>
          <p:cNvPr id="3" name="Footer Placeholder 2">
            <a:extLst>
              <a:ext uri="{FF2B5EF4-FFF2-40B4-BE49-F238E27FC236}">
                <a16:creationId xmlns:a16="http://schemas.microsoft.com/office/drawing/2014/main" id="{FFA625A0-833E-10DC-3CDA-912B4B9E7059}"/>
              </a:ext>
            </a:extLst>
          </p:cNvPr>
          <p:cNvSpPr>
            <a:spLocks noGrp="1"/>
          </p:cNvSpPr>
          <p:nvPr>
            <p:ph type="ftr" sz="quarter" idx="10"/>
          </p:nvPr>
        </p:nvSpPr>
        <p:spPr/>
        <p:txBody>
          <a:bodyPr lIns="91440" tIns="45720" rIns="91440" bIns="45720" anchor="ctr"/>
          <a:lstStyle/>
          <a:p>
            <a:r>
              <a:rPr lang="en-US">
                <a:latin typeface="Univers Condensed"/>
              </a:rPr>
              <a:t>.</a:t>
            </a:r>
            <a:endParaRPr lang="en-US"/>
          </a:p>
        </p:txBody>
      </p:sp>
      <p:sp>
        <p:nvSpPr>
          <p:cNvPr id="4" name="Slide Number Placeholder 3">
            <a:extLst>
              <a:ext uri="{FF2B5EF4-FFF2-40B4-BE49-F238E27FC236}">
                <a16:creationId xmlns:a16="http://schemas.microsoft.com/office/drawing/2014/main" id="{644DC333-79A8-4358-A4B6-7E3D03EF9D3C}"/>
              </a:ext>
            </a:extLst>
          </p:cNvPr>
          <p:cNvSpPr>
            <a:spLocks noGrp="1"/>
          </p:cNvSpPr>
          <p:nvPr>
            <p:ph type="sldNum" sz="quarter" idx="11"/>
          </p:nvPr>
        </p:nvSpPr>
        <p:spPr/>
        <p:txBody>
          <a:bodyPr/>
          <a:lstStyle/>
          <a:p>
            <a:fld id="{294A09A9-5501-47C1-A89A-A340965A2BE2}" type="slidenum">
              <a:rPr lang="en-US" smtClean="0"/>
              <a:pPr/>
              <a:t>34</a:t>
            </a:fld>
            <a:endParaRPr lang="en-US"/>
          </a:p>
        </p:txBody>
      </p:sp>
      <p:pic>
        <p:nvPicPr>
          <p:cNvPr id="14" name="Picture 13" descr="A close up of a screen&#10;&#10;AI-generated content may be incorrect.">
            <a:extLst>
              <a:ext uri="{FF2B5EF4-FFF2-40B4-BE49-F238E27FC236}">
                <a16:creationId xmlns:a16="http://schemas.microsoft.com/office/drawing/2014/main" id="{7AE2F6AC-5D3D-196A-D01F-F478367A8004}"/>
              </a:ext>
            </a:extLst>
          </p:cNvPr>
          <p:cNvPicPr>
            <a:picLocks noChangeAspect="1"/>
          </p:cNvPicPr>
          <p:nvPr/>
        </p:nvPicPr>
        <p:blipFill>
          <a:blip r:embed="rId2"/>
          <a:stretch>
            <a:fillRect/>
          </a:stretch>
        </p:blipFill>
        <p:spPr>
          <a:xfrm>
            <a:off x="10577579" y="102099"/>
            <a:ext cx="1143000" cy="695325"/>
          </a:xfrm>
          <a:prstGeom prst="rect">
            <a:avLst/>
          </a:prstGeom>
        </p:spPr>
      </p:pic>
      <p:pic>
        <p:nvPicPr>
          <p:cNvPr id="5" name="Picture 4" descr="A white paper with black text&#10;&#10;AI-generated content may be incorrect.">
            <a:extLst>
              <a:ext uri="{FF2B5EF4-FFF2-40B4-BE49-F238E27FC236}">
                <a16:creationId xmlns:a16="http://schemas.microsoft.com/office/drawing/2014/main" id="{52551A17-32A1-80A6-55F2-8CA1BEA96103}"/>
              </a:ext>
            </a:extLst>
          </p:cNvPr>
          <p:cNvPicPr>
            <a:picLocks noChangeAspect="1"/>
          </p:cNvPicPr>
          <p:nvPr/>
        </p:nvPicPr>
        <p:blipFill>
          <a:blip r:embed="rId3"/>
          <a:stretch>
            <a:fillRect/>
          </a:stretch>
        </p:blipFill>
        <p:spPr>
          <a:xfrm>
            <a:off x="2286000" y="1690687"/>
            <a:ext cx="7620000" cy="3476625"/>
          </a:xfrm>
          <a:prstGeom prst="rect">
            <a:avLst/>
          </a:prstGeom>
        </p:spPr>
      </p:pic>
    </p:spTree>
    <p:extLst>
      <p:ext uri="{BB962C8B-B14F-4D97-AF65-F5344CB8AC3E}">
        <p14:creationId xmlns:p14="http://schemas.microsoft.com/office/powerpoint/2010/main" val="16793807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1CF43-DEFC-F637-9C76-597533B68E06}"/>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AA3988CD-C17C-5AE5-8999-34512451BE74}"/>
              </a:ext>
            </a:extLst>
          </p:cNvPr>
          <p:cNvSpPr>
            <a:spLocks noGrp="1"/>
          </p:cNvSpPr>
          <p:nvPr>
            <p:ph type="ftr" sz="quarter" idx="10"/>
          </p:nvPr>
        </p:nvSpPr>
        <p:spPr/>
        <p:txBody>
          <a:bodyPr lIns="91440" tIns="45720" rIns="91440" bIns="45720" anchor="ctr"/>
          <a:lstStyle/>
          <a:p>
            <a:r>
              <a:rPr lang="en-US">
                <a:latin typeface="Univers Condensed"/>
              </a:rPr>
              <a:t>.</a:t>
            </a:r>
            <a:endParaRPr lang="en-US"/>
          </a:p>
        </p:txBody>
      </p:sp>
      <p:sp>
        <p:nvSpPr>
          <p:cNvPr id="4" name="Slide Number Placeholder 3">
            <a:extLst>
              <a:ext uri="{FF2B5EF4-FFF2-40B4-BE49-F238E27FC236}">
                <a16:creationId xmlns:a16="http://schemas.microsoft.com/office/drawing/2014/main" id="{6028911B-4156-0223-AC6C-F5783F0169B1}"/>
              </a:ext>
            </a:extLst>
          </p:cNvPr>
          <p:cNvSpPr>
            <a:spLocks noGrp="1"/>
          </p:cNvSpPr>
          <p:nvPr>
            <p:ph type="sldNum" sz="quarter" idx="11"/>
          </p:nvPr>
        </p:nvSpPr>
        <p:spPr/>
        <p:txBody>
          <a:bodyPr/>
          <a:lstStyle/>
          <a:p>
            <a:fld id="{294A09A9-5501-47C1-A89A-A340965A2BE2}" type="slidenum">
              <a:rPr lang="en-US" smtClean="0"/>
              <a:pPr/>
              <a:t>35</a:t>
            </a:fld>
            <a:endParaRPr lang="en-US"/>
          </a:p>
        </p:txBody>
      </p:sp>
      <p:sp>
        <p:nvSpPr>
          <p:cNvPr id="5" name="Title 1">
            <a:extLst>
              <a:ext uri="{FF2B5EF4-FFF2-40B4-BE49-F238E27FC236}">
                <a16:creationId xmlns:a16="http://schemas.microsoft.com/office/drawing/2014/main" id="{516A5B86-BEBE-71C6-5C16-6DDC555861EF}"/>
              </a:ext>
            </a:extLst>
          </p:cNvPr>
          <p:cNvSpPr txBox="1">
            <a:spLocks/>
          </p:cNvSpPr>
          <p:nvPr/>
        </p:nvSpPr>
        <p:spPr>
          <a:xfrm>
            <a:off x="0" y="15240"/>
            <a:ext cx="10607595" cy="660399"/>
          </a:xfrm>
          <a:prstGeom prst="rect">
            <a:avLst/>
          </a:prstGeom>
        </p:spPr>
        <p:txBody>
          <a:bodyPr vert="horz" lIns="91440" tIns="0" rIns="91440" bIns="0" rtlCol="0" anchor="ctr">
            <a:normAutofit/>
          </a:bodyPr>
          <a:lstStyle>
            <a:lvl1pPr algn="l" defTabSz="914400" rtl="0" eaLnBrk="1" latinLnBrk="0" hangingPunct="1">
              <a:lnSpc>
                <a:spcPct val="90000"/>
              </a:lnSpc>
              <a:spcBef>
                <a:spcPct val="0"/>
              </a:spcBef>
              <a:buNone/>
              <a:defRPr sz="5400" b="1" i="0" kern="1200">
                <a:ln w="15875">
                  <a:solidFill>
                    <a:schemeClr val="bg1"/>
                  </a:solidFill>
                </a:ln>
                <a:noFill/>
                <a:latin typeface="+mj-lt"/>
                <a:ea typeface="+mj-ea"/>
                <a:cs typeface="+mj-cs"/>
              </a:defRPr>
            </a:lvl1pPr>
          </a:lstStyle>
          <a:p>
            <a:r>
              <a:rPr lang="en-US" sz="4400">
                <a:solidFill>
                  <a:schemeClr val="accent4"/>
                </a:solidFill>
              </a:rPr>
              <a:t>Sprint 3 Stories</a:t>
            </a:r>
          </a:p>
        </p:txBody>
      </p:sp>
      <p:pic>
        <p:nvPicPr>
          <p:cNvPr id="9" name="Picture 8" descr="A screenshot of a phone&#10;&#10;AI-generated content may be incorrect.">
            <a:extLst>
              <a:ext uri="{FF2B5EF4-FFF2-40B4-BE49-F238E27FC236}">
                <a16:creationId xmlns:a16="http://schemas.microsoft.com/office/drawing/2014/main" id="{936CD03E-BC58-56CB-82A3-E805761EAA5F}"/>
              </a:ext>
            </a:extLst>
          </p:cNvPr>
          <p:cNvPicPr>
            <a:picLocks noChangeAspect="1"/>
          </p:cNvPicPr>
          <p:nvPr/>
        </p:nvPicPr>
        <p:blipFill>
          <a:blip r:embed="rId2"/>
          <a:srcRect l="-338" t="62051" r="-197" b="-4103"/>
          <a:stretch/>
        </p:blipFill>
        <p:spPr>
          <a:xfrm>
            <a:off x="10167536" y="15361"/>
            <a:ext cx="2020535" cy="885190"/>
          </a:xfrm>
          <a:prstGeom prst="rect">
            <a:avLst/>
          </a:prstGeom>
        </p:spPr>
      </p:pic>
      <p:pic>
        <p:nvPicPr>
          <p:cNvPr id="10" name="Picture 9" descr="A screenshot of a menu&#10;&#10;AI-generated content may be incorrect.">
            <a:extLst>
              <a:ext uri="{FF2B5EF4-FFF2-40B4-BE49-F238E27FC236}">
                <a16:creationId xmlns:a16="http://schemas.microsoft.com/office/drawing/2014/main" id="{47720B99-A969-13B1-E494-AC228619CD17}"/>
              </a:ext>
            </a:extLst>
          </p:cNvPr>
          <p:cNvPicPr>
            <a:picLocks noChangeAspect="1"/>
          </p:cNvPicPr>
          <p:nvPr/>
        </p:nvPicPr>
        <p:blipFill>
          <a:blip r:embed="rId3"/>
          <a:stretch>
            <a:fillRect/>
          </a:stretch>
        </p:blipFill>
        <p:spPr>
          <a:xfrm>
            <a:off x="2208127" y="579548"/>
            <a:ext cx="7550365" cy="6181860"/>
          </a:xfrm>
          <a:prstGeom prst="rect">
            <a:avLst/>
          </a:prstGeom>
        </p:spPr>
      </p:pic>
    </p:spTree>
    <p:extLst>
      <p:ext uri="{BB962C8B-B14F-4D97-AF65-F5344CB8AC3E}">
        <p14:creationId xmlns:p14="http://schemas.microsoft.com/office/powerpoint/2010/main" val="10648115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9280F-02E9-610B-6970-63951023266A}"/>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AE19A73E-2CA0-D1D6-800B-A9B5C8ACFF3B}"/>
              </a:ext>
            </a:extLst>
          </p:cNvPr>
          <p:cNvSpPr>
            <a:spLocks noGrp="1"/>
          </p:cNvSpPr>
          <p:nvPr>
            <p:ph type="ftr" sz="quarter" idx="10"/>
          </p:nvPr>
        </p:nvSpPr>
        <p:spPr/>
        <p:txBody>
          <a:bodyPr lIns="91440" tIns="45720" rIns="91440" bIns="45720" anchor="ctr"/>
          <a:lstStyle/>
          <a:p>
            <a:r>
              <a:rPr lang="en-US">
                <a:latin typeface="Univers Condensed"/>
              </a:rPr>
              <a:t>.</a:t>
            </a:r>
            <a:endParaRPr lang="en-US"/>
          </a:p>
        </p:txBody>
      </p:sp>
      <p:sp>
        <p:nvSpPr>
          <p:cNvPr id="4" name="Slide Number Placeholder 3">
            <a:extLst>
              <a:ext uri="{FF2B5EF4-FFF2-40B4-BE49-F238E27FC236}">
                <a16:creationId xmlns:a16="http://schemas.microsoft.com/office/drawing/2014/main" id="{429CCD7A-9EE9-26DB-2900-C93686D2F5F7}"/>
              </a:ext>
            </a:extLst>
          </p:cNvPr>
          <p:cNvSpPr>
            <a:spLocks noGrp="1"/>
          </p:cNvSpPr>
          <p:nvPr>
            <p:ph type="sldNum" sz="quarter" idx="11"/>
          </p:nvPr>
        </p:nvSpPr>
        <p:spPr/>
        <p:txBody>
          <a:bodyPr/>
          <a:lstStyle/>
          <a:p>
            <a:fld id="{294A09A9-5501-47C1-A89A-A340965A2BE2}" type="slidenum">
              <a:rPr lang="en-US" smtClean="0"/>
              <a:pPr/>
              <a:t>36</a:t>
            </a:fld>
            <a:endParaRPr lang="en-US"/>
          </a:p>
        </p:txBody>
      </p:sp>
      <p:sp>
        <p:nvSpPr>
          <p:cNvPr id="5" name="Title 1">
            <a:extLst>
              <a:ext uri="{FF2B5EF4-FFF2-40B4-BE49-F238E27FC236}">
                <a16:creationId xmlns:a16="http://schemas.microsoft.com/office/drawing/2014/main" id="{8B1B45C3-06A9-9BB4-B675-5BAA9B777DD2}"/>
              </a:ext>
            </a:extLst>
          </p:cNvPr>
          <p:cNvSpPr txBox="1">
            <a:spLocks/>
          </p:cNvSpPr>
          <p:nvPr/>
        </p:nvSpPr>
        <p:spPr>
          <a:xfrm>
            <a:off x="0" y="15240"/>
            <a:ext cx="10607595" cy="660399"/>
          </a:xfrm>
          <a:prstGeom prst="rect">
            <a:avLst/>
          </a:prstGeom>
        </p:spPr>
        <p:txBody>
          <a:bodyPr vert="horz" lIns="91440" tIns="0" rIns="91440" bIns="0" rtlCol="0" anchor="ctr">
            <a:normAutofit/>
          </a:bodyPr>
          <a:lstStyle>
            <a:lvl1pPr algn="l" defTabSz="914400" rtl="0" eaLnBrk="1" latinLnBrk="0" hangingPunct="1">
              <a:lnSpc>
                <a:spcPct val="90000"/>
              </a:lnSpc>
              <a:spcBef>
                <a:spcPct val="0"/>
              </a:spcBef>
              <a:buNone/>
              <a:defRPr sz="5400" b="1" i="0" kern="1200">
                <a:ln w="15875">
                  <a:solidFill>
                    <a:schemeClr val="bg1"/>
                  </a:solidFill>
                </a:ln>
                <a:noFill/>
                <a:latin typeface="+mj-lt"/>
                <a:ea typeface="+mj-ea"/>
                <a:cs typeface="+mj-cs"/>
              </a:defRPr>
            </a:lvl1pPr>
          </a:lstStyle>
          <a:p>
            <a:r>
              <a:rPr lang="en-US" sz="4400">
                <a:solidFill>
                  <a:schemeClr val="accent4"/>
                </a:solidFill>
              </a:rPr>
              <a:t>Sprint 3 Stories (cont'd)</a:t>
            </a:r>
          </a:p>
        </p:txBody>
      </p:sp>
      <p:pic>
        <p:nvPicPr>
          <p:cNvPr id="8" name="Picture 7" descr="A screenshot of a phone&#10;&#10;AI-generated content may be incorrect.">
            <a:extLst>
              <a:ext uri="{FF2B5EF4-FFF2-40B4-BE49-F238E27FC236}">
                <a16:creationId xmlns:a16="http://schemas.microsoft.com/office/drawing/2014/main" id="{43130A6E-FF6B-B37B-E75E-08038E0002A1}"/>
              </a:ext>
            </a:extLst>
          </p:cNvPr>
          <p:cNvPicPr>
            <a:picLocks noChangeAspect="1"/>
          </p:cNvPicPr>
          <p:nvPr/>
        </p:nvPicPr>
        <p:blipFill>
          <a:blip r:embed="rId2"/>
          <a:srcRect l="-338" t="62051" r="-197" b="-4103"/>
          <a:stretch/>
        </p:blipFill>
        <p:spPr>
          <a:xfrm>
            <a:off x="10167536" y="15361"/>
            <a:ext cx="2020535" cy="885190"/>
          </a:xfrm>
          <a:prstGeom prst="rect">
            <a:avLst/>
          </a:prstGeom>
        </p:spPr>
      </p:pic>
      <p:pic>
        <p:nvPicPr>
          <p:cNvPr id="9" name="Picture 8" descr="A screenshot of a chatbot&#10;&#10;AI-generated content may be incorrect.">
            <a:extLst>
              <a:ext uri="{FF2B5EF4-FFF2-40B4-BE49-F238E27FC236}">
                <a16:creationId xmlns:a16="http://schemas.microsoft.com/office/drawing/2014/main" id="{3DD27421-F99E-86A4-3B0F-472BA29F0A55}"/>
              </a:ext>
            </a:extLst>
          </p:cNvPr>
          <p:cNvPicPr>
            <a:picLocks noChangeAspect="1"/>
          </p:cNvPicPr>
          <p:nvPr/>
        </p:nvPicPr>
        <p:blipFill>
          <a:blip r:embed="rId3"/>
          <a:stretch>
            <a:fillRect/>
          </a:stretch>
        </p:blipFill>
        <p:spPr>
          <a:xfrm>
            <a:off x="1673717" y="1270247"/>
            <a:ext cx="8844566" cy="4306775"/>
          </a:xfrm>
          <a:prstGeom prst="rect">
            <a:avLst/>
          </a:prstGeom>
        </p:spPr>
      </p:pic>
    </p:spTree>
    <p:extLst>
      <p:ext uri="{BB962C8B-B14F-4D97-AF65-F5344CB8AC3E}">
        <p14:creationId xmlns:p14="http://schemas.microsoft.com/office/powerpoint/2010/main" val="5019748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60416-382D-2F63-12BA-9EA1485BD2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B820A6-06A0-1966-9E95-BCEF42594124}"/>
              </a:ext>
            </a:extLst>
          </p:cNvPr>
          <p:cNvSpPr>
            <a:spLocks noGrp="1"/>
          </p:cNvSpPr>
          <p:nvPr>
            <p:ph type="title"/>
          </p:nvPr>
        </p:nvSpPr>
        <p:spPr>
          <a:xfrm>
            <a:off x="381554" y="0"/>
            <a:ext cx="10984230" cy="1325563"/>
          </a:xfrm>
        </p:spPr>
        <p:txBody>
          <a:bodyPr tIns="0" bIns="0">
            <a:normAutofit/>
          </a:bodyPr>
          <a:lstStyle/>
          <a:p>
            <a:r>
              <a:rPr lang="en-US" sz="4400">
                <a:solidFill>
                  <a:schemeClr val="accent2"/>
                </a:solidFill>
              </a:rPr>
              <a:t>Sprint 3 Test Cases</a:t>
            </a:r>
            <a:endParaRPr lang="en-US" sz="4400">
              <a:ln w="15875">
                <a:solidFill>
                  <a:srgbClr val="FFFFFF"/>
                </a:solidFill>
              </a:ln>
              <a:solidFill>
                <a:schemeClr val="accent2"/>
              </a:solidFill>
            </a:endParaRPr>
          </a:p>
        </p:txBody>
      </p:sp>
      <p:sp>
        <p:nvSpPr>
          <p:cNvPr id="3" name="Footer Placeholder 2">
            <a:extLst>
              <a:ext uri="{FF2B5EF4-FFF2-40B4-BE49-F238E27FC236}">
                <a16:creationId xmlns:a16="http://schemas.microsoft.com/office/drawing/2014/main" id="{D54F8797-7204-A787-FFA6-EFDA79A15AA8}"/>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424502B9-E291-358D-6AEC-ED7DC05209A0}"/>
              </a:ext>
            </a:extLst>
          </p:cNvPr>
          <p:cNvSpPr>
            <a:spLocks noGrp="1"/>
          </p:cNvSpPr>
          <p:nvPr>
            <p:ph type="sldNum" sz="quarter" idx="11"/>
          </p:nvPr>
        </p:nvSpPr>
        <p:spPr/>
        <p:txBody>
          <a:bodyPr/>
          <a:lstStyle/>
          <a:p>
            <a:fld id="{294A09A9-5501-47C1-A89A-A340965A2BE2}" type="slidenum">
              <a:rPr lang="en-US" smtClean="0"/>
              <a:pPr/>
              <a:t>37</a:t>
            </a:fld>
            <a:endParaRPr lang="en-US"/>
          </a:p>
        </p:txBody>
      </p:sp>
      <p:pic>
        <p:nvPicPr>
          <p:cNvPr id="5" name="Picture 4" descr="A screenshot of a menu&#10;&#10;AI-generated content may be incorrect.">
            <a:extLst>
              <a:ext uri="{FF2B5EF4-FFF2-40B4-BE49-F238E27FC236}">
                <a16:creationId xmlns:a16="http://schemas.microsoft.com/office/drawing/2014/main" id="{AD2BE009-0CF5-48C0-BDE2-F41C10B63C1F}"/>
              </a:ext>
            </a:extLst>
          </p:cNvPr>
          <p:cNvPicPr>
            <a:picLocks noChangeAspect="1"/>
          </p:cNvPicPr>
          <p:nvPr/>
        </p:nvPicPr>
        <p:blipFill>
          <a:blip r:embed="rId2"/>
          <a:stretch>
            <a:fillRect/>
          </a:stretch>
        </p:blipFill>
        <p:spPr>
          <a:xfrm>
            <a:off x="85859" y="1095424"/>
            <a:ext cx="12020282" cy="4871066"/>
          </a:xfrm>
          <a:prstGeom prst="rect">
            <a:avLst/>
          </a:prstGeom>
        </p:spPr>
      </p:pic>
    </p:spTree>
    <p:extLst>
      <p:ext uri="{BB962C8B-B14F-4D97-AF65-F5344CB8AC3E}">
        <p14:creationId xmlns:p14="http://schemas.microsoft.com/office/powerpoint/2010/main" val="16350017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6BF35A-FC79-C3D0-5C22-86E33FC509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FC306B-4A71-E033-4A29-9663B040C3F6}"/>
              </a:ext>
            </a:extLst>
          </p:cNvPr>
          <p:cNvSpPr>
            <a:spLocks noGrp="1"/>
          </p:cNvSpPr>
          <p:nvPr>
            <p:ph type="title"/>
          </p:nvPr>
        </p:nvSpPr>
        <p:spPr>
          <a:xfrm>
            <a:off x="381554" y="0"/>
            <a:ext cx="10984230" cy="1325563"/>
          </a:xfrm>
        </p:spPr>
        <p:txBody>
          <a:bodyPr tIns="0" bIns="0">
            <a:normAutofit/>
          </a:bodyPr>
          <a:lstStyle/>
          <a:p>
            <a:r>
              <a:rPr lang="en-US" sz="4400">
                <a:solidFill>
                  <a:schemeClr val="accent2"/>
                </a:solidFill>
              </a:rPr>
              <a:t>Sprint 3 Test Cases (cont'd)</a:t>
            </a:r>
            <a:endParaRPr lang="en-US">
              <a:ln w="15875">
                <a:solidFill>
                  <a:srgbClr val="FFFFFF"/>
                </a:solidFill>
              </a:ln>
              <a:solidFill>
                <a:schemeClr val="accent2"/>
              </a:solidFill>
            </a:endParaRPr>
          </a:p>
        </p:txBody>
      </p:sp>
      <p:sp>
        <p:nvSpPr>
          <p:cNvPr id="3" name="Footer Placeholder 2">
            <a:extLst>
              <a:ext uri="{FF2B5EF4-FFF2-40B4-BE49-F238E27FC236}">
                <a16:creationId xmlns:a16="http://schemas.microsoft.com/office/drawing/2014/main" id="{663D0FE0-5DE6-EA4E-AA59-BDCE90D5C8AF}"/>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8813D9F9-1550-25E0-D4C9-0269812FD65A}"/>
              </a:ext>
            </a:extLst>
          </p:cNvPr>
          <p:cNvSpPr>
            <a:spLocks noGrp="1"/>
          </p:cNvSpPr>
          <p:nvPr>
            <p:ph type="sldNum" sz="quarter" idx="11"/>
          </p:nvPr>
        </p:nvSpPr>
        <p:spPr/>
        <p:txBody>
          <a:bodyPr/>
          <a:lstStyle/>
          <a:p>
            <a:fld id="{294A09A9-5501-47C1-A89A-A340965A2BE2}" type="slidenum">
              <a:rPr lang="en-US" smtClean="0"/>
              <a:pPr/>
              <a:t>38</a:t>
            </a:fld>
            <a:endParaRPr lang="en-US"/>
          </a:p>
        </p:txBody>
      </p:sp>
      <p:pic>
        <p:nvPicPr>
          <p:cNvPr id="5" name="Picture 4" descr="A screenshot of a workout test&#10;&#10;AI-generated content may be incorrect.">
            <a:extLst>
              <a:ext uri="{FF2B5EF4-FFF2-40B4-BE49-F238E27FC236}">
                <a16:creationId xmlns:a16="http://schemas.microsoft.com/office/drawing/2014/main" id="{DA12F6C0-F899-E76A-E8D8-CEF15CF117B3}"/>
              </a:ext>
            </a:extLst>
          </p:cNvPr>
          <p:cNvPicPr>
            <a:picLocks noChangeAspect="1"/>
          </p:cNvPicPr>
          <p:nvPr/>
        </p:nvPicPr>
        <p:blipFill>
          <a:blip r:embed="rId2"/>
          <a:stretch>
            <a:fillRect/>
          </a:stretch>
        </p:blipFill>
        <p:spPr>
          <a:xfrm>
            <a:off x="10732" y="2100306"/>
            <a:ext cx="12181268" cy="2668119"/>
          </a:xfrm>
          <a:prstGeom prst="rect">
            <a:avLst/>
          </a:prstGeom>
        </p:spPr>
      </p:pic>
    </p:spTree>
    <p:extLst>
      <p:ext uri="{BB962C8B-B14F-4D97-AF65-F5344CB8AC3E}">
        <p14:creationId xmlns:p14="http://schemas.microsoft.com/office/powerpoint/2010/main" val="29723173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19C2D-6834-D866-0BFF-A4DAA6786B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F142E1-71E0-EF91-A137-80D7AD0E51D9}"/>
              </a:ext>
            </a:extLst>
          </p:cNvPr>
          <p:cNvSpPr>
            <a:spLocks noGrp="1"/>
          </p:cNvSpPr>
          <p:nvPr>
            <p:ph type="title"/>
          </p:nvPr>
        </p:nvSpPr>
        <p:spPr>
          <a:xfrm>
            <a:off x="381554" y="0"/>
            <a:ext cx="10984230" cy="1325563"/>
          </a:xfrm>
        </p:spPr>
        <p:txBody>
          <a:bodyPr>
            <a:normAutofit/>
          </a:bodyPr>
          <a:lstStyle/>
          <a:p>
            <a:r>
              <a:rPr lang="en-US" sz="4400"/>
              <a:t>Sprint 3 Stories Completed and Not</a:t>
            </a:r>
          </a:p>
        </p:txBody>
      </p:sp>
      <p:sp>
        <p:nvSpPr>
          <p:cNvPr id="3" name="Footer Placeholder 2">
            <a:extLst>
              <a:ext uri="{FF2B5EF4-FFF2-40B4-BE49-F238E27FC236}">
                <a16:creationId xmlns:a16="http://schemas.microsoft.com/office/drawing/2014/main" id="{1A41F635-17BB-5DDB-9D21-E7492589F799}"/>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28651D42-70F9-0F6B-89FF-E5CFF19B47D5}"/>
              </a:ext>
            </a:extLst>
          </p:cNvPr>
          <p:cNvSpPr>
            <a:spLocks noGrp="1"/>
          </p:cNvSpPr>
          <p:nvPr>
            <p:ph type="sldNum" sz="quarter" idx="11"/>
          </p:nvPr>
        </p:nvSpPr>
        <p:spPr/>
        <p:txBody>
          <a:bodyPr/>
          <a:lstStyle/>
          <a:p>
            <a:fld id="{294A09A9-5501-47C1-A89A-A340965A2BE2}" type="slidenum">
              <a:rPr lang="en-US" smtClean="0"/>
              <a:pPr/>
              <a:t>39</a:t>
            </a:fld>
            <a:endParaRPr lang="en-US"/>
          </a:p>
        </p:txBody>
      </p:sp>
      <p:graphicFrame>
        <p:nvGraphicFramePr>
          <p:cNvPr id="5" name="Table 4">
            <a:extLst>
              <a:ext uri="{FF2B5EF4-FFF2-40B4-BE49-F238E27FC236}">
                <a16:creationId xmlns:a16="http://schemas.microsoft.com/office/drawing/2014/main" id="{855AEBEE-71FF-4B0B-25A5-95F7CA3EC28E}"/>
              </a:ext>
            </a:extLst>
          </p:cNvPr>
          <p:cNvGraphicFramePr>
            <a:graphicFrameLocks noGrp="1"/>
          </p:cNvGraphicFramePr>
          <p:nvPr>
            <p:extLst>
              <p:ext uri="{D42A27DB-BD31-4B8C-83A1-F6EECF244321}">
                <p14:modId xmlns:p14="http://schemas.microsoft.com/office/powerpoint/2010/main" val="2699063360"/>
              </p:ext>
            </p:extLst>
          </p:nvPr>
        </p:nvGraphicFramePr>
        <p:xfrm>
          <a:off x="381554" y="1325563"/>
          <a:ext cx="10889825" cy="3271845"/>
        </p:xfrm>
        <a:graphic>
          <a:graphicData uri="http://schemas.openxmlformats.org/drawingml/2006/table">
            <a:tbl>
              <a:tblPr firstRow="1" bandRow="1">
                <a:tableStyleId>{93296810-A885-4BE3-A3E7-6D5BEEA58F35}</a:tableStyleId>
              </a:tblPr>
              <a:tblGrid>
                <a:gridCol w="738119">
                  <a:extLst>
                    <a:ext uri="{9D8B030D-6E8A-4147-A177-3AD203B41FA5}">
                      <a16:colId xmlns:a16="http://schemas.microsoft.com/office/drawing/2014/main" val="1987556200"/>
                    </a:ext>
                  </a:extLst>
                </a:gridCol>
                <a:gridCol w="5803641">
                  <a:extLst>
                    <a:ext uri="{9D8B030D-6E8A-4147-A177-3AD203B41FA5}">
                      <a16:colId xmlns:a16="http://schemas.microsoft.com/office/drawing/2014/main" val="4016976985"/>
                    </a:ext>
                  </a:extLst>
                </a:gridCol>
                <a:gridCol w="1651519">
                  <a:extLst>
                    <a:ext uri="{9D8B030D-6E8A-4147-A177-3AD203B41FA5}">
                      <a16:colId xmlns:a16="http://schemas.microsoft.com/office/drawing/2014/main" val="1530766646"/>
                    </a:ext>
                  </a:extLst>
                </a:gridCol>
                <a:gridCol w="1319291">
                  <a:extLst>
                    <a:ext uri="{9D8B030D-6E8A-4147-A177-3AD203B41FA5}">
                      <a16:colId xmlns:a16="http://schemas.microsoft.com/office/drawing/2014/main" val="318375618"/>
                    </a:ext>
                  </a:extLst>
                </a:gridCol>
                <a:gridCol w="1377255">
                  <a:extLst>
                    <a:ext uri="{9D8B030D-6E8A-4147-A177-3AD203B41FA5}">
                      <a16:colId xmlns:a16="http://schemas.microsoft.com/office/drawing/2014/main" val="1577051285"/>
                    </a:ext>
                  </a:extLst>
                </a:gridCol>
              </a:tblGrid>
              <a:tr h="633151">
                <a:tc>
                  <a:txBody>
                    <a:bodyPr/>
                    <a:lstStyle/>
                    <a:p>
                      <a:r>
                        <a:rPr lang="en-US" sz="1600"/>
                        <a:t>US_ID</a:t>
                      </a:r>
                    </a:p>
                  </a:txBody>
                  <a:tcPr/>
                </a:tc>
                <a:tc>
                  <a:txBody>
                    <a:bodyPr/>
                    <a:lstStyle/>
                    <a:p>
                      <a:r>
                        <a:rPr lang="en-US" sz="1600"/>
                        <a:t>User Stories </a:t>
                      </a:r>
                    </a:p>
                  </a:txBody>
                  <a:tcPr/>
                </a:tc>
                <a:tc>
                  <a:txBody>
                    <a:bodyPr/>
                    <a:lstStyle/>
                    <a:p>
                      <a:r>
                        <a:rPr lang="en-US" sz="1600"/>
                        <a:t>Completed Date</a:t>
                      </a:r>
                    </a:p>
                  </a:txBody>
                  <a:tcPr/>
                </a:tc>
                <a:tc>
                  <a:txBody>
                    <a:bodyPr/>
                    <a:lstStyle/>
                    <a:p>
                      <a:r>
                        <a:rPr lang="en-US" sz="1600"/>
                        <a:t>Story Points</a:t>
                      </a:r>
                    </a:p>
                  </a:txBody>
                  <a:tcPr/>
                </a:tc>
                <a:tc>
                  <a:txBody>
                    <a:bodyPr/>
                    <a:lstStyle/>
                    <a:p>
                      <a:r>
                        <a:rPr lang="en-US" sz="1600"/>
                        <a:t>Completed</a:t>
                      </a:r>
                    </a:p>
                  </a:txBody>
                  <a:tcPr/>
                </a:tc>
                <a:extLst>
                  <a:ext uri="{0D108BD9-81ED-4DB2-BD59-A6C34878D82A}">
                    <a16:rowId xmlns:a16="http://schemas.microsoft.com/office/drawing/2014/main" val="2597519069"/>
                  </a:ext>
                </a:extLst>
              </a:tr>
              <a:tr h="510181">
                <a:tc>
                  <a:txBody>
                    <a:bodyPr/>
                    <a:lstStyle/>
                    <a:p>
                      <a:r>
                        <a:rPr lang="en-US" sz="1600">
                          <a:highlight>
                            <a:srgbClr val="FFFF00"/>
                          </a:highlight>
                        </a:rPr>
                        <a:t>US_16</a:t>
                      </a:r>
                    </a:p>
                  </a:txBody>
                  <a:tcPr/>
                </a:tc>
                <a:tc>
                  <a:txBody>
                    <a:bodyPr/>
                    <a:lstStyle/>
                    <a:p>
                      <a:pPr lvl="0">
                        <a:buNone/>
                      </a:pPr>
                      <a:r>
                        <a:rPr lang="en-US" sz="1600" b="0" i="0" u="none" strike="noStrike" noProof="0">
                          <a:highlight>
                            <a:srgbClr val="FFFF00"/>
                          </a:highlight>
                        </a:rPr>
                        <a:t>As a fitness user, I want to view my calorie count/macros from meal suggestions.</a:t>
                      </a:r>
                      <a:endParaRPr lang="en-US" sz="1600" b="0" i="0" u="none" strike="noStrike" noProof="0">
                        <a:highlight>
                          <a:srgbClr val="FFFF00"/>
                        </a:highlight>
                        <a:latin typeface="Univers Condensed"/>
                      </a:endParaRPr>
                    </a:p>
                  </a:txBody>
                  <a:tcPr/>
                </a:tc>
                <a:tc>
                  <a:txBody>
                    <a:bodyPr/>
                    <a:lstStyle/>
                    <a:p>
                      <a:r>
                        <a:rPr lang="en-US" sz="1600">
                          <a:highlight>
                            <a:srgbClr val="FFFF00"/>
                          </a:highlight>
                        </a:rPr>
                        <a:t>Apr 10</a:t>
                      </a:r>
                    </a:p>
                  </a:txBody>
                  <a:tcPr/>
                </a:tc>
                <a:tc>
                  <a:txBody>
                    <a:bodyPr/>
                    <a:lstStyle/>
                    <a:p>
                      <a:r>
                        <a:rPr lang="en-US" sz="1600">
                          <a:highlight>
                            <a:srgbClr val="FFFF00"/>
                          </a:highlight>
                        </a:rPr>
                        <a:t>8</a:t>
                      </a:r>
                    </a:p>
                  </a:txBody>
                  <a:tcPr/>
                </a:tc>
                <a:tc>
                  <a:txBody>
                    <a:bodyPr/>
                    <a:lstStyle/>
                    <a:p>
                      <a:pPr lvl="0">
                        <a:buNone/>
                      </a:pPr>
                      <a:r>
                        <a:rPr lang="en-US" sz="1600">
                          <a:highlight>
                            <a:srgbClr val="FFFF00"/>
                          </a:highlight>
                        </a:rPr>
                        <a:t>8</a:t>
                      </a:r>
                    </a:p>
                  </a:txBody>
                  <a:tcPr/>
                </a:tc>
                <a:extLst>
                  <a:ext uri="{0D108BD9-81ED-4DB2-BD59-A6C34878D82A}">
                    <a16:rowId xmlns:a16="http://schemas.microsoft.com/office/drawing/2014/main" val="1998188526"/>
                  </a:ext>
                </a:extLst>
              </a:tr>
              <a:tr h="295367">
                <a:tc>
                  <a:txBody>
                    <a:bodyPr/>
                    <a:lstStyle/>
                    <a:p>
                      <a:pPr lvl="0">
                        <a:buNone/>
                      </a:pPr>
                      <a:endParaRPr lang="en-US" sz="1600"/>
                    </a:p>
                  </a:txBody>
                  <a:tcPr/>
                </a:tc>
                <a:tc>
                  <a:txBody>
                    <a:bodyPr/>
                    <a:lstStyle/>
                    <a:p>
                      <a:pPr lvl="0">
                        <a:buNone/>
                      </a:pPr>
                      <a:endParaRPr lang="en-US" sz="1600"/>
                    </a:p>
                  </a:txBody>
                  <a:tcPr/>
                </a:tc>
                <a:tc>
                  <a:txBody>
                    <a:bodyPr/>
                    <a:lstStyle/>
                    <a:p>
                      <a:pPr lvl="0">
                        <a:buNone/>
                      </a:pPr>
                      <a:endParaRPr lang="en-US" sz="1600"/>
                    </a:p>
                  </a:txBody>
                  <a:tcPr/>
                </a:tc>
                <a:tc>
                  <a:txBody>
                    <a:bodyPr/>
                    <a:lstStyle/>
                    <a:p>
                      <a:pPr lvl="0">
                        <a:buNone/>
                      </a:pPr>
                      <a:endParaRPr lang="en-US" sz="1600"/>
                    </a:p>
                  </a:txBody>
                  <a:tcPr/>
                </a:tc>
                <a:tc>
                  <a:txBody>
                    <a:bodyPr/>
                    <a:lstStyle/>
                    <a:p>
                      <a:pPr lvl="0">
                        <a:buNone/>
                      </a:pPr>
                      <a:endParaRPr lang="en-US" sz="1600"/>
                    </a:p>
                  </a:txBody>
                  <a:tcPr/>
                </a:tc>
                <a:extLst>
                  <a:ext uri="{0D108BD9-81ED-4DB2-BD59-A6C34878D82A}">
                    <a16:rowId xmlns:a16="http://schemas.microsoft.com/office/drawing/2014/main" val="1916011949"/>
                  </a:ext>
                </a:extLst>
              </a:tr>
              <a:tr h="566055">
                <a:tc>
                  <a:txBody>
                    <a:bodyPr/>
                    <a:lstStyle/>
                    <a:p>
                      <a:r>
                        <a:rPr lang="en-US" sz="1600">
                          <a:highlight>
                            <a:srgbClr val="FFFF00"/>
                          </a:highlight>
                        </a:rPr>
                        <a:t>US_17</a:t>
                      </a:r>
                      <a:endParaRPr lang="en-US"/>
                    </a:p>
                  </a:txBody>
                  <a:tcPr/>
                </a:tc>
                <a:tc>
                  <a:txBody>
                    <a:bodyPr/>
                    <a:lstStyle/>
                    <a:p>
                      <a:pPr lvl="0">
                        <a:buNone/>
                      </a:pPr>
                      <a:r>
                        <a:rPr lang="en-US" sz="1600" b="0" i="0" u="none" strike="noStrike" baseline="0" noProof="0">
                          <a:solidFill>
                            <a:srgbClr val="000000"/>
                          </a:solidFill>
                          <a:highlight>
                            <a:srgbClr val="FFFF00"/>
                          </a:highlight>
                        </a:rPr>
                        <a:t>As a nutrition enthusiast, I want to access more information on healthy recipes.</a:t>
                      </a:r>
                      <a:endParaRPr lang="en-US"/>
                    </a:p>
                  </a:txBody>
                  <a:tcPr/>
                </a:tc>
                <a:tc>
                  <a:txBody>
                    <a:bodyPr/>
                    <a:lstStyle/>
                    <a:p>
                      <a:r>
                        <a:rPr lang="en-US" sz="1600">
                          <a:highlight>
                            <a:srgbClr val="FFFF00"/>
                          </a:highlight>
                        </a:rPr>
                        <a:t>Apr 19</a:t>
                      </a:r>
                    </a:p>
                  </a:txBody>
                  <a:tcPr/>
                </a:tc>
                <a:tc>
                  <a:txBody>
                    <a:bodyPr/>
                    <a:lstStyle/>
                    <a:p>
                      <a:r>
                        <a:rPr lang="en-US" sz="1600">
                          <a:highlight>
                            <a:srgbClr val="FFFF00"/>
                          </a:highlight>
                        </a:rPr>
                        <a:t>5</a:t>
                      </a:r>
                    </a:p>
                  </a:txBody>
                  <a:tcPr/>
                </a:tc>
                <a:tc>
                  <a:txBody>
                    <a:bodyPr/>
                    <a:lstStyle/>
                    <a:p>
                      <a:r>
                        <a:rPr lang="en-US" sz="1600">
                          <a:highlight>
                            <a:srgbClr val="FFFF00"/>
                          </a:highlight>
                        </a:rPr>
                        <a:t>5</a:t>
                      </a:r>
                    </a:p>
                  </a:txBody>
                  <a:tcPr/>
                </a:tc>
                <a:extLst>
                  <a:ext uri="{0D108BD9-81ED-4DB2-BD59-A6C34878D82A}">
                    <a16:rowId xmlns:a16="http://schemas.microsoft.com/office/drawing/2014/main" val="2543836245"/>
                  </a:ext>
                </a:extLst>
              </a:tr>
              <a:tr h="566054">
                <a:tc>
                  <a:txBody>
                    <a:bodyPr/>
                    <a:lstStyle/>
                    <a:p>
                      <a:pPr lvl="0">
                        <a:buNone/>
                      </a:pPr>
                      <a:endParaRPr lang="en-US" sz="1600">
                        <a:highlight>
                          <a:srgbClr val="FFFF00"/>
                        </a:highlight>
                      </a:endParaRPr>
                    </a:p>
                  </a:txBody>
                  <a:tcPr/>
                </a:tc>
                <a:tc>
                  <a:txBody>
                    <a:bodyPr/>
                    <a:lstStyle/>
                    <a:p>
                      <a:pPr lvl="0">
                        <a:buNone/>
                      </a:pPr>
                      <a:endParaRPr lang="en-US" sz="1600">
                        <a:highlight>
                          <a:srgbClr val="FFFF00"/>
                        </a:highlight>
                      </a:endParaRPr>
                    </a:p>
                  </a:txBody>
                  <a:tcPr/>
                </a:tc>
                <a:tc>
                  <a:txBody>
                    <a:bodyPr/>
                    <a:lstStyle/>
                    <a:p>
                      <a:pPr lvl="0">
                        <a:buNone/>
                      </a:pPr>
                      <a:endParaRPr lang="en-US" sz="1600">
                        <a:highlight>
                          <a:srgbClr val="FFFF00"/>
                        </a:highlight>
                      </a:endParaRPr>
                    </a:p>
                  </a:txBody>
                  <a:tcPr/>
                </a:tc>
                <a:tc>
                  <a:txBody>
                    <a:bodyPr/>
                    <a:lstStyle/>
                    <a:p>
                      <a:pPr lvl="0">
                        <a:buNone/>
                      </a:pPr>
                      <a:endParaRPr lang="en-US" sz="1600">
                        <a:highlight>
                          <a:srgbClr val="FFFF00"/>
                        </a:highlight>
                      </a:endParaRPr>
                    </a:p>
                  </a:txBody>
                  <a:tcPr/>
                </a:tc>
                <a:tc>
                  <a:txBody>
                    <a:bodyPr/>
                    <a:lstStyle/>
                    <a:p>
                      <a:pPr lvl="0">
                        <a:buNone/>
                      </a:pPr>
                      <a:endParaRPr lang="en-US" sz="1600">
                        <a:highlight>
                          <a:srgbClr val="FFFF00"/>
                        </a:highlight>
                      </a:endParaRPr>
                    </a:p>
                  </a:txBody>
                  <a:tcPr/>
                </a:tc>
                <a:extLst>
                  <a:ext uri="{0D108BD9-81ED-4DB2-BD59-A6C34878D82A}">
                    <a16:rowId xmlns:a16="http://schemas.microsoft.com/office/drawing/2014/main" val="1889250461"/>
                  </a:ext>
                </a:extLst>
              </a:tr>
              <a:tr h="566054">
                <a:tc>
                  <a:txBody>
                    <a:bodyPr/>
                    <a:lstStyle/>
                    <a:p>
                      <a:pPr lvl="0">
                        <a:buNone/>
                      </a:pPr>
                      <a:r>
                        <a:rPr lang="en-US" sz="1600">
                          <a:highlight>
                            <a:srgbClr val="FFFF00"/>
                          </a:highlight>
                        </a:rPr>
                        <a:t>US_18</a:t>
                      </a:r>
                    </a:p>
                  </a:txBody>
                  <a:tcPr/>
                </a:tc>
                <a:tc>
                  <a:txBody>
                    <a:bodyPr/>
                    <a:lstStyle/>
                    <a:p>
                      <a:pPr lvl="0">
                        <a:buNone/>
                      </a:pPr>
                      <a:r>
                        <a:rPr lang="en-US" sz="1600" b="0" i="0" u="none" strike="noStrike" noProof="0">
                          <a:highlight>
                            <a:srgbClr val="FFFF00"/>
                          </a:highlight>
                        </a:rPr>
                        <a:t>As a fitness user, I want tailored workout recommendations based on my weight</a:t>
                      </a:r>
                      <a:r>
                        <a:rPr lang="en-US" sz="1600" b="0" i="0" u="none" strike="noStrike" noProof="0">
                          <a:highlight>
                            <a:srgbClr val="FFFF00"/>
                          </a:highlight>
                          <a:latin typeface="Univers Condensed"/>
                        </a:rPr>
                        <a:t>.</a:t>
                      </a:r>
                      <a:endParaRPr lang="en-US"/>
                    </a:p>
                  </a:txBody>
                  <a:tcPr/>
                </a:tc>
                <a:tc>
                  <a:txBody>
                    <a:bodyPr/>
                    <a:lstStyle/>
                    <a:p>
                      <a:pPr lvl="0">
                        <a:buNone/>
                      </a:pPr>
                      <a:r>
                        <a:rPr lang="en-US" sz="1600">
                          <a:highlight>
                            <a:srgbClr val="FFFF00"/>
                          </a:highlight>
                        </a:rPr>
                        <a:t>Apr 23</a:t>
                      </a:r>
                    </a:p>
                  </a:txBody>
                  <a:tcPr/>
                </a:tc>
                <a:tc>
                  <a:txBody>
                    <a:bodyPr/>
                    <a:lstStyle/>
                    <a:p>
                      <a:pPr lvl="0">
                        <a:buNone/>
                      </a:pPr>
                      <a:r>
                        <a:rPr lang="en-US" sz="1600">
                          <a:highlight>
                            <a:srgbClr val="FFFF00"/>
                          </a:highlight>
                        </a:rPr>
                        <a:t>5</a:t>
                      </a:r>
                    </a:p>
                  </a:txBody>
                  <a:tcPr/>
                </a:tc>
                <a:tc>
                  <a:txBody>
                    <a:bodyPr/>
                    <a:lstStyle/>
                    <a:p>
                      <a:pPr lvl="0">
                        <a:buNone/>
                      </a:pPr>
                      <a:r>
                        <a:rPr lang="en-US" sz="1600">
                          <a:highlight>
                            <a:srgbClr val="FFFF00"/>
                          </a:highlight>
                        </a:rPr>
                        <a:t>5</a:t>
                      </a:r>
                    </a:p>
                  </a:txBody>
                  <a:tcPr/>
                </a:tc>
                <a:extLst>
                  <a:ext uri="{0D108BD9-81ED-4DB2-BD59-A6C34878D82A}">
                    <a16:rowId xmlns:a16="http://schemas.microsoft.com/office/drawing/2014/main" val="1712424039"/>
                  </a:ext>
                </a:extLst>
              </a:tr>
            </a:tbl>
          </a:graphicData>
        </a:graphic>
      </p:graphicFrame>
    </p:spTree>
    <p:extLst>
      <p:ext uri="{BB962C8B-B14F-4D97-AF65-F5344CB8AC3E}">
        <p14:creationId xmlns:p14="http://schemas.microsoft.com/office/powerpoint/2010/main" val="1033634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4B0BD4F-42ED-EA10-83D3-1D6EC924677E}"/>
              </a:ext>
            </a:extLst>
          </p:cNvPr>
          <p:cNvSpPr>
            <a:spLocks noGrp="1"/>
          </p:cNvSpPr>
          <p:nvPr>
            <p:ph type="ftr" sz="quarter" idx="3"/>
          </p:nvPr>
        </p:nvSpPr>
        <p:spPr/>
        <p:txBody>
          <a:bodyPr/>
          <a:lstStyle/>
          <a:p>
            <a:r>
              <a:rPr lang="en-US"/>
              <a:t>8020FIT.ai</a:t>
            </a:r>
          </a:p>
        </p:txBody>
      </p:sp>
      <p:sp>
        <p:nvSpPr>
          <p:cNvPr id="5" name="Slide Number Placeholder 4">
            <a:extLst>
              <a:ext uri="{FF2B5EF4-FFF2-40B4-BE49-F238E27FC236}">
                <a16:creationId xmlns:a16="http://schemas.microsoft.com/office/drawing/2014/main" id="{2D7C1DC6-D2EF-41E1-8533-C0C0C08D0524}"/>
              </a:ext>
            </a:extLst>
          </p:cNvPr>
          <p:cNvSpPr>
            <a:spLocks noGrp="1"/>
          </p:cNvSpPr>
          <p:nvPr>
            <p:ph type="sldNum" sz="quarter" idx="4"/>
          </p:nvPr>
        </p:nvSpPr>
        <p:spPr/>
        <p:txBody>
          <a:bodyPr/>
          <a:lstStyle/>
          <a:p>
            <a:fld id="{294A09A9-5501-47C1-A89A-A340965A2BE2}" type="slidenum">
              <a:rPr lang="en-US" smtClean="0"/>
              <a:pPr/>
              <a:t>4</a:t>
            </a:fld>
            <a:endParaRPr lang="en-US"/>
          </a:p>
        </p:txBody>
      </p:sp>
      <p:sp>
        <p:nvSpPr>
          <p:cNvPr id="32" name="Title 31">
            <a:extLst>
              <a:ext uri="{FF2B5EF4-FFF2-40B4-BE49-F238E27FC236}">
                <a16:creationId xmlns:a16="http://schemas.microsoft.com/office/drawing/2014/main" id="{C277D4D3-3FBF-B513-F458-DF10D4C2CC4C}"/>
              </a:ext>
            </a:extLst>
          </p:cNvPr>
          <p:cNvSpPr>
            <a:spLocks noGrp="1"/>
          </p:cNvSpPr>
          <p:nvPr>
            <p:ph type="title" idx="4294967295"/>
          </p:nvPr>
        </p:nvSpPr>
        <p:spPr>
          <a:xfrm>
            <a:off x="-1" y="712788"/>
            <a:ext cx="6688667" cy="1436687"/>
          </a:xfrm>
        </p:spPr>
        <p:txBody>
          <a:bodyPr>
            <a:normAutofit fontScale="90000"/>
          </a:bodyPr>
          <a:lstStyle/>
          <a:p>
            <a:r>
              <a:rPr lang="en-US"/>
              <a:t>MEET THE FITFORCE</a:t>
            </a:r>
            <a:br>
              <a:rPr lang="en-US"/>
            </a:br>
            <a:r>
              <a:rPr lang="en-US"/>
              <a:t>TEAM</a:t>
            </a:r>
          </a:p>
        </p:txBody>
      </p:sp>
      <p:pic>
        <p:nvPicPr>
          <p:cNvPr id="3" name="Picture 2" descr="A close-up of a person smiling&#10;&#10;Description automatically generated">
            <a:extLst>
              <a:ext uri="{FF2B5EF4-FFF2-40B4-BE49-F238E27FC236}">
                <a16:creationId xmlns:a16="http://schemas.microsoft.com/office/drawing/2014/main" id="{4FC36749-3677-875C-8F6F-D979B6D9A5D8}"/>
              </a:ext>
            </a:extLst>
          </p:cNvPr>
          <p:cNvPicPr>
            <a:picLocks noChangeAspect="1"/>
          </p:cNvPicPr>
          <p:nvPr/>
        </p:nvPicPr>
        <p:blipFill>
          <a:blip r:embed="rId2"/>
          <a:stretch>
            <a:fillRect/>
          </a:stretch>
        </p:blipFill>
        <p:spPr>
          <a:xfrm>
            <a:off x="5511800" y="2245783"/>
            <a:ext cx="1168399" cy="2366433"/>
          </a:xfrm>
          <a:prstGeom prst="rect">
            <a:avLst/>
          </a:prstGeom>
        </p:spPr>
      </p:pic>
      <p:sp>
        <p:nvSpPr>
          <p:cNvPr id="6" name="Text Placeholder 124">
            <a:extLst>
              <a:ext uri="{FF2B5EF4-FFF2-40B4-BE49-F238E27FC236}">
                <a16:creationId xmlns:a16="http://schemas.microsoft.com/office/drawing/2014/main" id="{4C82E77B-C541-D147-9CEF-CF0E3F4B56E8}"/>
              </a:ext>
            </a:extLst>
          </p:cNvPr>
          <p:cNvSpPr txBox="1">
            <a:spLocks/>
          </p:cNvSpPr>
          <p:nvPr/>
        </p:nvSpPr>
        <p:spPr>
          <a:xfrm>
            <a:off x="5305212" y="4692650"/>
            <a:ext cx="2106507" cy="4304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a:t>ROHAN PATEL</a:t>
            </a:r>
          </a:p>
        </p:txBody>
      </p:sp>
      <p:sp>
        <p:nvSpPr>
          <p:cNvPr id="8" name="TextBox 7">
            <a:extLst>
              <a:ext uri="{FF2B5EF4-FFF2-40B4-BE49-F238E27FC236}">
                <a16:creationId xmlns:a16="http://schemas.microsoft.com/office/drawing/2014/main" id="{260731BA-BA85-36F2-1AAE-A1CDF6711E04}"/>
              </a:ext>
            </a:extLst>
          </p:cNvPr>
          <p:cNvSpPr txBox="1"/>
          <p:nvPr/>
        </p:nvSpPr>
        <p:spPr>
          <a:xfrm>
            <a:off x="5269784" y="4926530"/>
            <a:ext cx="6096000" cy="276999"/>
          </a:xfrm>
          <a:prstGeom prst="rect">
            <a:avLst/>
          </a:prstGeom>
          <a:noFill/>
        </p:spPr>
        <p:txBody>
          <a:bodyPr wrap="square">
            <a:spAutoFit/>
          </a:bodyPr>
          <a:lstStyle/>
          <a:p>
            <a:r>
              <a:rPr lang="en-US" sz="1200">
                <a:solidFill>
                  <a:schemeClr val="bg1"/>
                </a:solidFill>
              </a:rPr>
              <a:t>Back End Developer</a:t>
            </a:r>
          </a:p>
        </p:txBody>
      </p:sp>
    </p:spTree>
    <p:extLst>
      <p:ext uri="{BB962C8B-B14F-4D97-AF65-F5344CB8AC3E}">
        <p14:creationId xmlns:p14="http://schemas.microsoft.com/office/powerpoint/2010/main" val="31665672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E3716-0D0A-1B81-6FF0-884F8453F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F7D86-8775-89DD-3BE3-EA6B70E82622}"/>
              </a:ext>
            </a:extLst>
          </p:cNvPr>
          <p:cNvSpPr>
            <a:spLocks noGrp="1"/>
          </p:cNvSpPr>
          <p:nvPr>
            <p:ph type="title"/>
          </p:nvPr>
        </p:nvSpPr>
        <p:spPr>
          <a:xfrm>
            <a:off x="381554" y="0"/>
            <a:ext cx="10984230" cy="1325563"/>
          </a:xfrm>
        </p:spPr>
        <p:txBody>
          <a:bodyPr>
            <a:normAutofit/>
          </a:bodyPr>
          <a:lstStyle/>
          <a:p>
            <a:r>
              <a:rPr lang="en-US" sz="4400"/>
              <a:t>Sprint 3 Stories Completed and Not</a:t>
            </a:r>
          </a:p>
        </p:txBody>
      </p:sp>
      <p:sp>
        <p:nvSpPr>
          <p:cNvPr id="3" name="Footer Placeholder 2">
            <a:extLst>
              <a:ext uri="{FF2B5EF4-FFF2-40B4-BE49-F238E27FC236}">
                <a16:creationId xmlns:a16="http://schemas.microsoft.com/office/drawing/2014/main" id="{EA2559C8-2F6E-92C0-A925-A938650C08F4}"/>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FFBD0532-44F4-5167-290D-9D77BB6B9301}"/>
              </a:ext>
            </a:extLst>
          </p:cNvPr>
          <p:cNvSpPr>
            <a:spLocks noGrp="1"/>
          </p:cNvSpPr>
          <p:nvPr>
            <p:ph type="sldNum" sz="quarter" idx="11"/>
          </p:nvPr>
        </p:nvSpPr>
        <p:spPr/>
        <p:txBody>
          <a:bodyPr/>
          <a:lstStyle/>
          <a:p>
            <a:fld id="{294A09A9-5501-47C1-A89A-A340965A2BE2}" type="slidenum">
              <a:rPr lang="en-US" smtClean="0"/>
              <a:pPr/>
              <a:t>40</a:t>
            </a:fld>
            <a:endParaRPr lang="en-US"/>
          </a:p>
        </p:txBody>
      </p:sp>
      <p:graphicFrame>
        <p:nvGraphicFramePr>
          <p:cNvPr id="5" name="Table 4">
            <a:extLst>
              <a:ext uri="{FF2B5EF4-FFF2-40B4-BE49-F238E27FC236}">
                <a16:creationId xmlns:a16="http://schemas.microsoft.com/office/drawing/2014/main" id="{87490656-3324-C3AE-6888-2DAB2F48EEB4}"/>
              </a:ext>
            </a:extLst>
          </p:cNvPr>
          <p:cNvGraphicFramePr>
            <a:graphicFrameLocks noGrp="1"/>
          </p:cNvGraphicFramePr>
          <p:nvPr>
            <p:extLst>
              <p:ext uri="{D42A27DB-BD31-4B8C-83A1-F6EECF244321}">
                <p14:modId xmlns:p14="http://schemas.microsoft.com/office/powerpoint/2010/main" val="2962097117"/>
              </p:ext>
            </p:extLst>
          </p:nvPr>
        </p:nvGraphicFramePr>
        <p:xfrm>
          <a:off x="381554" y="1325563"/>
          <a:ext cx="10889825" cy="2797354"/>
        </p:xfrm>
        <a:graphic>
          <a:graphicData uri="http://schemas.openxmlformats.org/drawingml/2006/table">
            <a:tbl>
              <a:tblPr firstRow="1" bandRow="1">
                <a:tableStyleId>{93296810-A885-4BE3-A3E7-6D5BEEA58F35}</a:tableStyleId>
              </a:tblPr>
              <a:tblGrid>
                <a:gridCol w="738119">
                  <a:extLst>
                    <a:ext uri="{9D8B030D-6E8A-4147-A177-3AD203B41FA5}">
                      <a16:colId xmlns:a16="http://schemas.microsoft.com/office/drawing/2014/main" val="1987556200"/>
                    </a:ext>
                  </a:extLst>
                </a:gridCol>
                <a:gridCol w="5803641">
                  <a:extLst>
                    <a:ext uri="{9D8B030D-6E8A-4147-A177-3AD203B41FA5}">
                      <a16:colId xmlns:a16="http://schemas.microsoft.com/office/drawing/2014/main" val="4016976985"/>
                    </a:ext>
                  </a:extLst>
                </a:gridCol>
                <a:gridCol w="1651519">
                  <a:extLst>
                    <a:ext uri="{9D8B030D-6E8A-4147-A177-3AD203B41FA5}">
                      <a16:colId xmlns:a16="http://schemas.microsoft.com/office/drawing/2014/main" val="1530766646"/>
                    </a:ext>
                  </a:extLst>
                </a:gridCol>
                <a:gridCol w="1319291">
                  <a:extLst>
                    <a:ext uri="{9D8B030D-6E8A-4147-A177-3AD203B41FA5}">
                      <a16:colId xmlns:a16="http://schemas.microsoft.com/office/drawing/2014/main" val="318375618"/>
                    </a:ext>
                  </a:extLst>
                </a:gridCol>
                <a:gridCol w="1377255">
                  <a:extLst>
                    <a:ext uri="{9D8B030D-6E8A-4147-A177-3AD203B41FA5}">
                      <a16:colId xmlns:a16="http://schemas.microsoft.com/office/drawing/2014/main" val="1577051285"/>
                    </a:ext>
                  </a:extLst>
                </a:gridCol>
              </a:tblGrid>
              <a:tr h="633151">
                <a:tc>
                  <a:txBody>
                    <a:bodyPr/>
                    <a:lstStyle/>
                    <a:p>
                      <a:r>
                        <a:rPr lang="en-US" sz="1600"/>
                        <a:t>US_ID</a:t>
                      </a:r>
                    </a:p>
                  </a:txBody>
                  <a:tcPr/>
                </a:tc>
                <a:tc>
                  <a:txBody>
                    <a:bodyPr/>
                    <a:lstStyle/>
                    <a:p>
                      <a:r>
                        <a:rPr lang="en-US" sz="1600"/>
                        <a:t>User Stories </a:t>
                      </a:r>
                    </a:p>
                  </a:txBody>
                  <a:tcPr/>
                </a:tc>
                <a:tc>
                  <a:txBody>
                    <a:bodyPr/>
                    <a:lstStyle/>
                    <a:p>
                      <a:r>
                        <a:rPr lang="en-US" sz="1600"/>
                        <a:t>Completed Date</a:t>
                      </a:r>
                    </a:p>
                  </a:txBody>
                  <a:tcPr/>
                </a:tc>
                <a:tc>
                  <a:txBody>
                    <a:bodyPr/>
                    <a:lstStyle/>
                    <a:p>
                      <a:r>
                        <a:rPr lang="en-US" sz="1600"/>
                        <a:t>Story Points</a:t>
                      </a:r>
                    </a:p>
                  </a:txBody>
                  <a:tcPr/>
                </a:tc>
                <a:tc>
                  <a:txBody>
                    <a:bodyPr/>
                    <a:lstStyle/>
                    <a:p>
                      <a:r>
                        <a:rPr lang="en-US" sz="1600"/>
                        <a:t>Completed</a:t>
                      </a:r>
                    </a:p>
                  </a:txBody>
                  <a:tcPr/>
                </a:tc>
                <a:extLst>
                  <a:ext uri="{0D108BD9-81ED-4DB2-BD59-A6C34878D82A}">
                    <a16:rowId xmlns:a16="http://schemas.microsoft.com/office/drawing/2014/main" val="2597519069"/>
                  </a:ext>
                </a:extLst>
              </a:tr>
              <a:tr h="510181">
                <a:tc>
                  <a:txBody>
                    <a:bodyPr/>
                    <a:lstStyle/>
                    <a:p>
                      <a:r>
                        <a:rPr lang="en-US" sz="1600">
                          <a:highlight>
                            <a:srgbClr val="FFFF00"/>
                          </a:highlight>
                        </a:rPr>
                        <a:t>US_19</a:t>
                      </a:r>
                    </a:p>
                  </a:txBody>
                  <a:tcPr/>
                </a:tc>
                <a:tc>
                  <a:txBody>
                    <a:bodyPr/>
                    <a:lstStyle/>
                    <a:p>
                      <a:pPr lvl="0" algn="l">
                        <a:lnSpc>
                          <a:spcPct val="100000"/>
                        </a:lnSpc>
                        <a:spcBef>
                          <a:spcPts val="0"/>
                        </a:spcBef>
                        <a:spcAft>
                          <a:spcPts val="0"/>
                        </a:spcAft>
                        <a:buNone/>
                      </a:pPr>
                      <a:r>
                        <a:rPr lang="en-US" sz="1600" b="0" i="0" u="none" strike="noStrike" noProof="0">
                          <a:highlight>
                            <a:srgbClr val="FFFF00"/>
                          </a:highlight>
                          <a:latin typeface="Univers Condensed"/>
                        </a:rPr>
                        <a:t>As a design student, I want to access a webapp that has a design/layout of the workout page easy to interact with and build routines.</a:t>
                      </a:r>
                      <a:endParaRPr lang="en-US" sz="1600" b="0" i="0" u="none" strike="noStrike" noProof="0">
                        <a:highlight>
                          <a:srgbClr val="FFFF00"/>
                        </a:highlight>
                      </a:endParaRPr>
                    </a:p>
                  </a:txBody>
                  <a:tcPr/>
                </a:tc>
                <a:tc>
                  <a:txBody>
                    <a:bodyPr/>
                    <a:lstStyle/>
                    <a:p>
                      <a:r>
                        <a:rPr lang="en-US" sz="1600">
                          <a:highlight>
                            <a:srgbClr val="FFFF00"/>
                          </a:highlight>
                        </a:rPr>
                        <a:t>May 4</a:t>
                      </a:r>
                    </a:p>
                  </a:txBody>
                  <a:tcPr/>
                </a:tc>
                <a:tc>
                  <a:txBody>
                    <a:bodyPr/>
                    <a:lstStyle/>
                    <a:p>
                      <a:r>
                        <a:rPr lang="en-US" sz="1600">
                          <a:highlight>
                            <a:srgbClr val="FFFF00"/>
                          </a:highlight>
                        </a:rPr>
                        <a:t>2</a:t>
                      </a:r>
                    </a:p>
                  </a:txBody>
                  <a:tcPr/>
                </a:tc>
                <a:tc>
                  <a:txBody>
                    <a:bodyPr/>
                    <a:lstStyle/>
                    <a:p>
                      <a:r>
                        <a:rPr lang="en-US" sz="1600">
                          <a:highlight>
                            <a:srgbClr val="FFFF00"/>
                          </a:highlight>
                        </a:rPr>
                        <a:t>2</a:t>
                      </a:r>
                    </a:p>
                  </a:txBody>
                  <a:tcPr/>
                </a:tc>
                <a:extLst>
                  <a:ext uri="{0D108BD9-81ED-4DB2-BD59-A6C34878D82A}">
                    <a16:rowId xmlns:a16="http://schemas.microsoft.com/office/drawing/2014/main" val="1998188526"/>
                  </a:ext>
                </a:extLst>
              </a:tr>
              <a:tr h="341922">
                <a:tc>
                  <a:txBody>
                    <a:bodyPr/>
                    <a:lstStyle/>
                    <a:p>
                      <a:pPr lvl="0">
                        <a:buNone/>
                      </a:pPr>
                      <a:endParaRPr lang="en-US" sz="1600"/>
                    </a:p>
                  </a:txBody>
                  <a:tcPr/>
                </a:tc>
                <a:tc>
                  <a:txBody>
                    <a:bodyPr/>
                    <a:lstStyle/>
                    <a:p>
                      <a:pPr lvl="0">
                        <a:buNone/>
                      </a:pPr>
                      <a:endParaRPr lang="en-US" sz="1600"/>
                    </a:p>
                  </a:txBody>
                  <a:tcPr/>
                </a:tc>
                <a:tc>
                  <a:txBody>
                    <a:bodyPr/>
                    <a:lstStyle/>
                    <a:p>
                      <a:pPr lvl="0">
                        <a:buNone/>
                      </a:pPr>
                      <a:endParaRPr lang="en-US" sz="1600"/>
                    </a:p>
                  </a:txBody>
                  <a:tcPr/>
                </a:tc>
                <a:tc>
                  <a:txBody>
                    <a:bodyPr/>
                    <a:lstStyle/>
                    <a:p>
                      <a:pPr lvl="0">
                        <a:buNone/>
                      </a:pPr>
                      <a:endParaRPr lang="en-US" sz="1600"/>
                    </a:p>
                  </a:txBody>
                  <a:tcPr/>
                </a:tc>
                <a:tc>
                  <a:txBody>
                    <a:bodyPr/>
                    <a:lstStyle/>
                    <a:p>
                      <a:pPr lvl="0">
                        <a:buNone/>
                      </a:pPr>
                      <a:endParaRPr lang="en-US" sz="1600"/>
                    </a:p>
                  </a:txBody>
                  <a:tcPr/>
                </a:tc>
                <a:extLst>
                  <a:ext uri="{0D108BD9-81ED-4DB2-BD59-A6C34878D82A}">
                    <a16:rowId xmlns:a16="http://schemas.microsoft.com/office/drawing/2014/main" val="625789856"/>
                  </a:ext>
                </a:extLst>
              </a:tr>
              <a:tr h="566055">
                <a:tc>
                  <a:txBody>
                    <a:bodyPr/>
                    <a:lstStyle/>
                    <a:p>
                      <a:r>
                        <a:rPr lang="en-US" sz="1600">
                          <a:highlight>
                            <a:srgbClr val="FFFF00"/>
                          </a:highlight>
                        </a:rPr>
                        <a:t>US_20</a:t>
                      </a:r>
                    </a:p>
                  </a:txBody>
                  <a:tcPr/>
                </a:tc>
                <a:tc>
                  <a:txBody>
                    <a:bodyPr/>
                    <a:lstStyle/>
                    <a:p>
                      <a:pPr lvl="0" algn="l">
                        <a:lnSpc>
                          <a:spcPct val="100000"/>
                        </a:lnSpc>
                        <a:spcBef>
                          <a:spcPts val="0"/>
                        </a:spcBef>
                        <a:spcAft>
                          <a:spcPts val="0"/>
                        </a:spcAft>
                        <a:buNone/>
                      </a:pPr>
                      <a:r>
                        <a:rPr lang="en-US" sz="1600" b="0" i="0" u="none" strike="noStrike" noProof="0">
                          <a:highlight>
                            <a:srgbClr val="FFFF00"/>
                          </a:highlight>
                          <a:latin typeface="Univers Condensed"/>
                        </a:rPr>
                        <a:t>As a developer, I want to enhance the AI chatbot to answer specific workout questions</a:t>
                      </a:r>
                      <a:r>
                        <a:rPr lang="en-US" sz="1600" b="0" i="0" u="none" strike="noStrike" noProof="0">
                          <a:highlight>
                            <a:srgbClr val="FFFF00"/>
                          </a:highlight>
                        </a:rPr>
                        <a:t>.</a:t>
                      </a:r>
                      <a:endParaRPr lang="en-US"/>
                    </a:p>
                  </a:txBody>
                  <a:tcPr/>
                </a:tc>
                <a:tc>
                  <a:txBody>
                    <a:bodyPr/>
                    <a:lstStyle/>
                    <a:p>
                      <a:r>
                        <a:rPr lang="en-US" sz="1600">
                          <a:highlight>
                            <a:srgbClr val="FFFF00"/>
                          </a:highlight>
                        </a:rPr>
                        <a:t>May 3</a:t>
                      </a:r>
                    </a:p>
                  </a:txBody>
                  <a:tcPr/>
                </a:tc>
                <a:tc>
                  <a:txBody>
                    <a:bodyPr/>
                    <a:lstStyle/>
                    <a:p>
                      <a:r>
                        <a:rPr lang="en-US" sz="1600">
                          <a:highlight>
                            <a:srgbClr val="FFFF00"/>
                          </a:highlight>
                        </a:rPr>
                        <a:t>8</a:t>
                      </a:r>
                    </a:p>
                  </a:txBody>
                  <a:tcPr/>
                </a:tc>
                <a:tc>
                  <a:txBody>
                    <a:bodyPr/>
                    <a:lstStyle/>
                    <a:p>
                      <a:r>
                        <a:rPr lang="en-US" sz="1600">
                          <a:highlight>
                            <a:srgbClr val="FFFF00"/>
                          </a:highlight>
                        </a:rPr>
                        <a:t>8</a:t>
                      </a:r>
                    </a:p>
                  </a:txBody>
                  <a:tcPr/>
                </a:tc>
                <a:extLst>
                  <a:ext uri="{0D108BD9-81ED-4DB2-BD59-A6C34878D82A}">
                    <a16:rowId xmlns:a16="http://schemas.microsoft.com/office/drawing/2014/main" val="2543836245"/>
                  </a:ext>
                </a:extLst>
              </a:tr>
              <a:tr h="420201">
                <a:tc>
                  <a:txBody>
                    <a:bodyPr/>
                    <a:lstStyle/>
                    <a:p>
                      <a:endParaRPr lang="en-US" sz="1600">
                        <a:highlight>
                          <a:srgbClr val="FFFF00"/>
                        </a:highlight>
                      </a:endParaRPr>
                    </a:p>
                  </a:txBody>
                  <a:tcPr/>
                </a:tc>
                <a:tc>
                  <a:txBody>
                    <a:bodyPr/>
                    <a:lstStyle/>
                    <a:p>
                      <a:endParaRPr lang="en-US" sz="1600"/>
                    </a:p>
                  </a:txBody>
                  <a:tcPr/>
                </a:tc>
                <a:tc>
                  <a:txBody>
                    <a:bodyPr/>
                    <a:lstStyle/>
                    <a:p>
                      <a:endParaRPr lang="en-US" sz="1600">
                        <a:highlight>
                          <a:srgbClr val="FFFF00"/>
                        </a:highlight>
                      </a:endParaRPr>
                    </a:p>
                  </a:txBody>
                  <a:tcPr/>
                </a:tc>
                <a:tc>
                  <a:txBody>
                    <a:bodyPr/>
                    <a:lstStyle/>
                    <a:p>
                      <a:endParaRPr lang="en-US" sz="1600"/>
                    </a:p>
                  </a:txBody>
                  <a:tcPr/>
                </a:tc>
                <a:tc>
                  <a:txBody>
                    <a:bodyPr/>
                    <a:lstStyle/>
                    <a:p>
                      <a:endParaRPr lang="en-US" sz="1600"/>
                    </a:p>
                  </a:txBody>
                  <a:tcPr/>
                </a:tc>
                <a:extLst>
                  <a:ext uri="{0D108BD9-81ED-4DB2-BD59-A6C34878D82A}">
                    <a16:rowId xmlns:a16="http://schemas.microsoft.com/office/drawing/2014/main" val="3977063241"/>
                  </a:ext>
                </a:extLst>
              </a:tr>
            </a:tbl>
          </a:graphicData>
        </a:graphic>
      </p:graphicFrame>
    </p:spTree>
    <p:extLst>
      <p:ext uri="{BB962C8B-B14F-4D97-AF65-F5344CB8AC3E}">
        <p14:creationId xmlns:p14="http://schemas.microsoft.com/office/powerpoint/2010/main" val="962007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603D-8E1F-2CEB-26BB-C2B34BFF72BD}"/>
              </a:ext>
            </a:extLst>
          </p:cNvPr>
          <p:cNvSpPr>
            <a:spLocks noGrp="1"/>
          </p:cNvSpPr>
          <p:nvPr>
            <p:ph type="title"/>
          </p:nvPr>
        </p:nvSpPr>
        <p:spPr>
          <a:xfrm>
            <a:off x="605790" y="381001"/>
            <a:ext cx="8839767" cy="864140"/>
          </a:xfrm>
        </p:spPr>
        <p:txBody>
          <a:bodyPr/>
          <a:lstStyle/>
          <a:p>
            <a:r>
              <a:rPr lang="en-US">
                <a:ln w="15875">
                  <a:solidFill>
                    <a:srgbClr val="FFFFFF"/>
                  </a:solidFill>
                </a:ln>
                <a:solidFill>
                  <a:schemeClr val="bg2"/>
                </a:solidFill>
              </a:rPr>
              <a:t>Team Velocity</a:t>
            </a:r>
            <a:endParaRPr lang="en-US">
              <a:solidFill>
                <a:schemeClr val="bg2"/>
              </a:solidFill>
            </a:endParaRPr>
          </a:p>
        </p:txBody>
      </p:sp>
      <p:sp>
        <p:nvSpPr>
          <p:cNvPr id="3" name="Footer Placeholder 2">
            <a:extLst>
              <a:ext uri="{FF2B5EF4-FFF2-40B4-BE49-F238E27FC236}">
                <a16:creationId xmlns:a16="http://schemas.microsoft.com/office/drawing/2014/main" id="{A00CCB4B-33D5-2F13-961C-FCCFA7FF9074}"/>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CA8E53E8-3120-F42F-235D-7E168F5405E1}"/>
              </a:ext>
            </a:extLst>
          </p:cNvPr>
          <p:cNvSpPr>
            <a:spLocks noGrp="1"/>
          </p:cNvSpPr>
          <p:nvPr>
            <p:ph type="sldNum" sz="quarter" idx="11"/>
          </p:nvPr>
        </p:nvSpPr>
        <p:spPr/>
        <p:txBody>
          <a:bodyPr/>
          <a:lstStyle/>
          <a:p>
            <a:fld id="{294A09A9-5501-47C1-A89A-A340965A2BE2}" type="slidenum">
              <a:rPr lang="en-US" smtClean="0"/>
              <a:pPr/>
              <a:t>41</a:t>
            </a:fld>
            <a:endParaRPr lang="en-US"/>
          </a:p>
        </p:txBody>
      </p:sp>
      <p:sp>
        <p:nvSpPr>
          <p:cNvPr id="7" name="TextBox 6">
            <a:extLst>
              <a:ext uri="{FF2B5EF4-FFF2-40B4-BE49-F238E27FC236}">
                <a16:creationId xmlns:a16="http://schemas.microsoft.com/office/drawing/2014/main" id="{65882F73-670E-F49C-C6FE-73F32C285EAD}"/>
              </a:ext>
            </a:extLst>
          </p:cNvPr>
          <p:cNvSpPr txBox="1"/>
          <p:nvPr/>
        </p:nvSpPr>
        <p:spPr>
          <a:xfrm>
            <a:off x="641275" y="1476875"/>
            <a:ext cx="9638557"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Sprint 3 Velocity</a:t>
            </a:r>
          </a:p>
          <a:p>
            <a:endParaRPr lang="en-US">
              <a:solidFill>
                <a:schemeClr val="bg1"/>
              </a:solidFill>
            </a:endParaRPr>
          </a:p>
          <a:p>
            <a:r>
              <a:rPr lang="en-US">
                <a:solidFill>
                  <a:schemeClr val="bg1"/>
                </a:solidFill>
              </a:rPr>
              <a:t>Total Story Points: 28</a:t>
            </a:r>
          </a:p>
          <a:p>
            <a:endParaRPr lang="en-US">
              <a:solidFill>
                <a:schemeClr val="bg1"/>
              </a:solidFill>
            </a:endParaRPr>
          </a:p>
          <a:p>
            <a:r>
              <a:rPr lang="en-US">
                <a:solidFill>
                  <a:schemeClr val="bg1"/>
                </a:solidFill>
              </a:rPr>
              <a:t>Velocity: 28 story points completed.</a:t>
            </a:r>
          </a:p>
        </p:txBody>
      </p:sp>
    </p:spTree>
    <p:extLst>
      <p:ext uri="{BB962C8B-B14F-4D97-AF65-F5344CB8AC3E}">
        <p14:creationId xmlns:p14="http://schemas.microsoft.com/office/powerpoint/2010/main" val="2344787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A595A-5DE5-B221-CBEB-078CBEA4E2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1C4F65-15F6-EB64-BCD6-D9C9509CFB4B}"/>
              </a:ext>
            </a:extLst>
          </p:cNvPr>
          <p:cNvSpPr>
            <a:spLocks noGrp="1"/>
          </p:cNvSpPr>
          <p:nvPr>
            <p:ph type="title"/>
          </p:nvPr>
        </p:nvSpPr>
        <p:spPr>
          <a:xfrm>
            <a:off x="633499" y="381001"/>
            <a:ext cx="10931803" cy="864140"/>
          </a:xfrm>
        </p:spPr>
        <p:txBody>
          <a:bodyPr>
            <a:normAutofit fontScale="90000"/>
          </a:bodyPr>
          <a:lstStyle/>
          <a:p>
            <a:r>
              <a:rPr lang="en-US">
                <a:ln w="15875">
                  <a:solidFill>
                    <a:srgbClr val="FFFFFF"/>
                  </a:solidFill>
                </a:ln>
                <a:solidFill>
                  <a:schemeClr val="bg2"/>
                </a:solidFill>
              </a:rPr>
              <a:t>Team Historical &amp; Average Velocity</a:t>
            </a:r>
            <a:endParaRPr lang="en-US">
              <a:solidFill>
                <a:schemeClr val="bg2"/>
              </a:solidFill>
            </a:endParaRPr>
          </a:p>
        </p:txBody>
      </p:sp>
      <p:sp>
        <p:nvSpPr>
          <p:cNvPr id="3" name="Footer Placeholder 2">
            <a:extLst>
              <a:ext uri="{FF2B5EF4-FFF2-40B4-BE49-F238E27FC236}">
                <a16:creationId xmlns:a16="http://schemas.microsoft.com/office/drawing/2014/main" id="{592639E5-755A-F358-3776-F1259411ACF9}"/>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2F07C1B2-5EF9-1D63-2765-B5A36D38E846}"/>
              </a:ext>
            </a:extLst>
          </p:cNvPr>
          <p:cNvSpPr>
            <a:spLocks noGrp="1"/>
          </p:cNvSpPr>
          <p:nvPr>
            <p:ph type="sldNum" sz="quarter" idx="11"/>
          </p:nvPr>
        </p:nvSpPr>
        <p:spPr/>
        <p:txBody>
          <a:bodyPr/>
          <a:lstStyle/>
          <a:p>
            <a:fld id="{294A09A9-5501-47C1-A89A-A340965A2BE2}" type="slidenum">
              <a:rPr lang="en-US" smtClean="0"/>
              <a:pPr/>
              <a:t>42</a:t>
            </a:fld>
            <a:endParaRPr lang="en-US"/>
          </a:p>
        </p:txBody>
      </p:sp>
      <p:sp>
        <p:nvSpPr>
          <p:cNvPr id="7" name="TextBox 6">
            <a:extLst>
              <a:ext uri="{FF2B5EF4-FFF2-40B4-BE49-F238E27FC236}">
                <a16:creationId xmlns:a16="http://schemas.microsoft.com/office/drawing/2014/main" id="{23D88789-B50E-EE55-2369-884BD64B0EBE}"/>
              </a:ext>
            </a:extLst>
          </p:cNvPr>
          <p:cNvSpPr txBox="1"/>
          <p:nvPr/>
        </p:nvSpPr>
        <p:spPr>
          <a:xfrm>
            <a:off x="641275" y="1476875"/>
            <a:ext cx="9638557"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Sprint 1 Velocity: 53 story points completed</a:t>
            </a:r>
          </a:p>
          <a:p>
            <a:r>
              <a:rPr lang="en-US">
                <a:solidFill>
                  <a:schemeClr val="bg1"/>
                </a:solidFill>
              </a:rPr>
              <a:t>Sprint 2 Velocity: 47 story points completed</a:t>
            </a:r>
          </a:p>
          <a:p>
            <a:r>
              <a:rPr lang="en-US">
                <a:solidFill>
                  <a:schemeClr val="bg1"/>
                </a:solidFill>
              </a:rPr>
              <a:t>Sprint 3 Velocity: 28 story points completed</a:t>
            </a:r>
          </a:p>
          <a:p>
            <a:endParaRPr lang="en-US">
              <a:solidFill>
                <a:schemeClr val="bg1"/>
              </a:solidFill>
            </a:endParaRPr>
          </a:p>
          <a:p>
            <a:r>
              <a:rPr lang="en-US">
                <a:solidFill>
                  <a:schemeClr val="bg1"/>
                </a:solidFill>
              </a:rPr>
              <a:t>Average Velocity: (53 + 47 + 28) / 3 = ~43 points</a:t>
            </a:r>
          </a:p>
          <a:p>
            <a:endParaRPr lang="en-US">
              <a:solidFill>
                <a:schemeClr val="bg1"/>
              </a:solidFill>
            </a:endParaRPr>
          </a:p>
        </p:txBody>
      </p:sp>
    </p:spTree>
    <p:extLst>
      <p:ext uri="{BB962C8B-B14F-4D97-AF65-F5344CB8AC3E}">
        <p14:creationId xmlns:p14="http://schemas.microsoft.com/office/powerpoint/2010/main" val="10312985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CDD1BD-249F-EBD2-32F0-F72F66577C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C73C5C-7060-E8DC-3CE6-2E69B9F475E4}"/>
              </a:ext>
            </a:extLst>
          </p:cNvPr>
          <p:cNvSpPr>
            <a:spLocks noGrp="1"/>
          </p:cNvSpPr>
          <p:nvPr>
            <p:ph type="title"/>
          </p:nvPr>
        </p:nvSpPr>
        <p:spPr>
          <a:xfrm>
            <a:off x="633499" y="381001"/>
            <a:ext cx="10931803" cy="864140"/>
          </a:xfrm>
        </p:spPr>
        <p:txBody>
          <a:bodyPr>
            <a:normAutofit fontScale="90000"/>
          </a:bodyPr>
          <a:lstStyle/>
          <a:p>
            <a:r>
              <a:rPr lang="en-US">
                <a:ln w="15875">
                  <a:solidFill>
                    <a:srgbClr val="FFFFFF"/>
                  </a:solidFill>
                </a:ln>
                <a:solidFill>
                  <a:schemeClr val="bg2"/>
                </a:solidFill>
              </a:rPr>
              <a:t>Team Historical &amp; Average Committed Ratio</a:t>
            </a:r>
            <a:endParaRPr lang="en-US">
              <a:solidFill>
                <a:schemeClr val="bg2"/>
              </a:solidFill>
            </a:endParaRPr>
          </a:p>
        </p:txBody>
      </p:sp>
      <p:sp>
        <p:nvSpPr>
          <p:cNvPr id="3" name="Footer Placeholder 2">
            <a:extLst>
              <a:ext uri="{FF2B5EF4-FFF2-40B4-BE49-F238E27FC236}">
                <a16:creationId xmlns:a16="http://schemas.microsoft.com/office/drawing/2014/main" id="{562A4367-D210-56CD-E6CC-DEA99FB83E79}"/>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EF3BD23B-C2E8-AF43-2FEE-9E644D26B759}"/>
              </a:ext>
            </a:extLst>
          </p:cNvPr>
          <p:cNvSpPr>
            <a:spLocks noGrp="1"/>
          </p:cNvSpPr>
          <p:nvPr>
            <p:ph type="sldNum" sz="quarter" idx="11"/>
          </p:nvPr>
        </p:nvSpPr>
        <p:spPr/>
        <p:txBody>
          <a:bodyPr/>
          <a:lstStyle/>
          <a:p>
            <a:fld id="{294A09A9-5501-47C1-A89A-A340965A2BE2}" type="slidenum">
              <a:rPr lang="en-US" smtClean="0"/>
              <a:pPr/>
              <a:t>43</a:t>
            </a:fld>
            <a:endParaRPr lang="en-US"/>
          </a:p>
        </p:txBody>
      </p:sp>
      <p:pic>
        <p:nvPicPr>
          <p:cNvPr id="5" name="Picture 4" descr="A graph of a number of sprints&#10;&#10;AI-generated content may be incorrect.">
            <a:extLst>
              <a:ext uri="{FF2B5EF4-FFF2-40B4-BE49-F238E27FC236}">
                <a16:creationId xmlns:a16="http://schemas.microsoft.com/office/drawing/2014/main" id="{E16779FC-160A-620B-086C-C31B5D0D72A4}"/>
              </a:ext>
            </a:extLst>
          </p:cNvPr>
          <p:cNvPicPr>
            <a:picLocks noChangeAspect="1"/>
          </p:cNvPicPr>
          <p:nvPr/>
        </p:nvPicPr>
        <p:blipFill>
          <a:blip r:embed="rId2"/>
          <a:stretch>
            <a:fillRect/>
          </a:stretch>
        </p:blipFill>
        <p:spPr>
          <a:xfrm>
            <a:off x="1614488" y="1474129"/>
            <a:ext cx="8963025" cy="4714875"/>
          </a:xfrm>
          <a:prstGeom prst="rect">
            <a:avLst/>
          </a:prstGeom>
        </p:spPr>
      </p:pic>
    </p:spTree>
    <p:extLst>
      <p:ext uri="{BB962C8B-B14F-4D97-AF65-F5344CB8AC3E}">
        <p14:creationId xmlns:p14="http://schemas.microsoft.com/office/powerpoint/2010/main" val="40399561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71847-A7EE-7670-C27F-717561BE44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26ADC9-9232-B217-B59C-C3542EB9FACD}"/>
              </a:ext>
            </a:extLst>
          </p:cNvPr>
          <p:cNvSpPr>
            <a:spLocks noGrp="1"/>
          </p:cNvSpPr>
          <p:nvPr>
            <p:ph type="title"/>
          </p:nvPr>
        </p:nvSpPr>
        <p:spPr>
          <a:xfrm>
            <a:off x="577035" y="265982"/>
            <a:ext cx="8839767" cy="864140"/>
          </a:xfrm>
        </p:spPr>
        <p:txBody>
          <a:bodyPr/>
          <a:lstStyle/>
          <a:p>
            <a:r>
              <a:rPr lang="en-US">
                <a:solidFill>
                  <a:schemeClr val="bg2"/>
                </a:solidFill>
              </a:rPr>
              <a:t>Committed Ratio</a:t>
            </a:r>
          </a:p>
        </p:txBody>
      </p:sp>
      <p:sp>
        <p:nvSpPr>
          <p:cNvPr id="3" name="Footer Placeholder 2">
            <a:extLst>
              <a:ext uri="{FF2B5EF4-FFF2-40B4-BE49-F238E27FC236}">
                <a16:creationId xmlns:a16="http://schemas.microsoft.com/office/drawing/2014/main" id="{D2C26CF2-CD01-560D-914D-07E49E098135}"/>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98E4A85B-94D7-B0CB-B286-8D05F28C6D56}"/>
              </a:ext>
            </a:extLst>
          </p:cNvPr>
          <p:cNvSpPr>
            <a:spLocks noGrp="1"/>
          </p:cNvSpPr>
          <p:nvPr>
            <p:ph type="sldNum" sz="quarter" idx="11"/>
          </p:nvPr>
        </p:nvSpPr>
        <p:spPr/>
        <p:txBody>
          <a:bodyPr/>
          <a:lstStyle/>
          <a:p>
            <a:fld id="{294A09A9-5501-47C1-A89A-A340965A2BE2}" type="slidenum">
              <a:rPr lang="en-US" smtClean="0"/>
              <a:pPr/>
              <a:t>44</a:t>
            </a:fld>
            <a:endParaRPr lang="en-US"/>
          </a:p>
        </p:txBody>
      </p:sp>
      <p:pic>
        <p:nvPicPr>
          <p:cNvPr id="5" name="Picture 4">
            <a:extLst>
              <a:ext uri="{FF2B5EF4-FFF2-40B4-BE49-F238E27FC236}">
                <a16:creationId xmlns:a16="http://schemas.microsoft.com/office/drawing/2014/main" id="{1BCB0F8D-DD4E-03AF-59E6-D35F8F676776}"/>
              </a:ext>
            </a:extLst>
          </p:cNvPr>
          <p:cNvPicPr>
            <a:picLocks noChangeAspect="1"/>
          </p:cNvPicPr>
          <p:nvPr/>
        </p:nvPicPr>
        <p:blipFill>
          <a:blip r:embed="rId2"/>
          <a:stretch>
            <a:fillRect/>
          </a:stretch>
        </p:blipFill>
        <p:spPr>
          <a:xfrm>
            <a:off x="1236453" y="1126309"/>
            <a:ext cx="9906000" cy="5036702"/>
          </a:xfrm>
          <a:prstGeom prst="rect">
            <a:avLst/>
          </a:prstGeom>
        </p:spPr>
      </p:pic>
    </p:spTree>
    <p:extLst>
      <p:ext uri="{BB962C8B-B14F-4D97-AF65-F5344CB8AC3E}">
        <p14:creationId xmlns:p14="http://schemas.microsoft.com/office/powerpoint/2010/main" val="9357877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69856-D6D3-AD47-CBCA-32E86A46FF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72E7B7-FB0D-1643-9753-7E6061A6ED11}"/>
              </a:ext>
            </a:extLst>
          </p:cNvPr>
          <p:cNvSpPr>
            <a:spLocks noGrp="1"/>
          </p:cNvSpPr>
          <p:nvPr>
            <p:ph type="title"/>
          </p:nvPr>
        </p:nvSpPr>
        <p:spPr>
          <a:xfrm>
            <a:off x="204377" y="108627"/>
            <a:ext cx="9834568" cy="630675"/>
          </a:xfrm>
        </p:spPr>
        <p:txBody>
          <a:bodyPr>
            <a:normAutofit fontScale="90000"/>
          </a:bodyPr>
          <a:lstStyle/>
          <a:p>
            <a:r>
              <a:rPr lang="en-US">
                <a:solidFill>
                  <a:schemeClr val="bg2"/>
                </a:solidFill>
              </a:rPr>
              <a:t>Sprint 3 Burndown Chart</a:t>
            </a:r>
          </a:p>
        </p:txBody>
      </p:sp>
      <p:sp>
        <p:nvSpPr>
          <p:cNvPr id="3" name="Footer Placeholder 2">
            <a:extLst>
              <a:ext uri="{FF2B5EF4-FFF2-40B4-BE49-F238E27FC236}">
                <a16:creationId xmlns:a16="http://schemas.microsoft.com/office/drawing/2014/main" id="{BCA15D53-D5D9-D747-9726-7E542DADF28A}"/>
              </a:ext>
            </a:extLst>
          </p:cNvPr>
          <p:cNvSpPr>
            <a:spLocks noGrp="1"/>
          </p:cNvSpPr>
          <p:nvPr>
            <p:ph type="ftr" sz="quarter" idx="10"/>
          </p:nvPr>
        </p:nvSpPr>
        <p:spPr/>
        <p:txBody>
          <a:bodyPr lIns="91440" tIns="45720" rIns="91440" bIns="45720" anchor="ctr"/>
          <a:lstStyle/>
          <a:p>
            <a:r>
              <a:rPr lang="en-US"/>
              <a:t>.</a:t>
            </a:r>
          </a:p>
        </p:txBody>
      </p:sp>
      <p:sp>
        <p:nvSpPr>
          <p:cNvPr id="4" name="Slide Number Placeholder 3">
            <a:extLst>
              <a:ext uri="{FF2B5EF4-FFF2-40B4-BE49-F238E27FC236}">
                <a16:creationId xmlns:a16="http://schemas.microsoft.com/office/drawing/2014/main" id="{FEB30B40-F51B-30A8-A048-91A72369C94E}"/>
              </a:ext>
            </a:extLst>
          </p:cNvPr>
          <p:cNvSpPr>
            <a:spLocks noGrp="1"/>
          </p:cNvSpPr>
          <p:nvPr>
            <p:ph type="sldNum" sz="quarter" idx="11"/>
          </p:nvPr>
        </p:nvSpPr>
        <p:spPr/>
        <p:txBody>
          <a:bodyPr/>
          <a:lstStyle/>
          <a:p>
            <a:fld id="{294A09A9-5501-47C1-A89A-A340965A2BE2}" type="slidenum">
              <a:rPr lang="en-US" smtClean="0"/>
              <a:pPr/>
              <a:t>45</a:t>
            </a:fld>
            <a:endParaRPr lang="en-US"/>
          </a:p>
        </p:txBody>
      </p:sp>
      <p:pic>
        <p:nvPicPr>
          <p:cNvPr id="5" name="Picture 4" descr="A graph with numbers and a line&#10;&#10;AI-generated content may be incorrect.">
            <a:extLst>
              <a:ext uri="{FF2B5EF4-FFF2-40B4-BE49-F238E27FC236}">
                <a16:creationId xmlns:a16="http://schemas.microsoft.com/office/drawing/2014/main" id="{87A68E17-DB2C-EDC3-7D3B-5DD38EB89949}"/>
              </a:ext>
            </a:extLst>
          </p:cNvPr>
          <p:cNvPicPr>
            <a:picLocks noChangeAspect="1"/>
          </p:cNvPicPr>
          <p:nvPr/>
        </p:nvPicPr>
        <p:blipFill>
          <a:blip r:embed="rId2"/>
          <a:stretch>
            <a:fillRect/>
          </a:stretch>
        </p:blipFill>
        <p:spPr>
          <a:xfrm>
            <a:off x="1531457" y="711200"/>
            <a:ext cx="9141785" cy="6146800"/>
          </a:xfrm>
          <a:prstGeom prst="rect">
            <a:avLst/>
          </a:prstGeom>
        </p:spPr>
      </p:pic>
    </p:spTree>
    <p:extLst>
      <p:ext uri="{BB962C8B-B14F-4D97-AF65-F5344CB8AC3E}">
        <p14:creationId xmlns:p14="http://schemas.microsoft.com/office/powerpoint/2010/main" val="13768577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026504E-1B13-2B75-9079-93196400BD2C}"/>
              </a:ext>
            </a:extLst>
          </p:cNvPr>
          <p:cNvSpPr>
            <a:spLocks noGrp="1"/>
          </p:cNvSpPr>
          <p:nvPr>
            <p:ph type="title"/>
          </p:nvPr>
        </p:nvSpPr>
        <p:spPr/>
        <p:txBody>
          <a:bodyPr/>
          <a:lstStyle/>
          <a:p>
            <a:r>
              <a:rPr lang="en-US"/>
              <a:t>Retrospective</a:t>
            </a:r>
          </a:p>
        </p:txBody>
      </p:sp>
      <p:sp>
        <p:nvSpPr>
          <p:cNvPr id="9" name="Text Placeholder 8">
            <a:extLst>
              <a:ext uri="{FF2B5EF4-FFF2-40B4-BE49-F238E27FC236}">
                <a16:creationId xmlns:a16="http://schemas.microsoft.com/office/drawing/2014/main" id="{21C9E939-A199-FD75-27EB-189B82458F23}"/>
              </a:ext>
            </a:extLst>
          </p:cNvPr>
          <p:cNvSpPr>
            <a:spLocks noGrp="1"/>
          </p:cNvSpPr>
          <p:nvPr>
            <p:ph type="body" sz="quarter" idx="14"/>
          </p:nvPr>
        </p:nvSpPr>
        <p:spPr/>
        <p:txBody>
          <a:bodyPr/>
          <a:lstStyle/>
          <a:p>
            <a:r>
              <a:rPr lang="en-US"/>
              <a:t>Retrospective</a:t>
            </a:r>
          </a:p>
        </p:txBody>
      </p:sp>
      <p:sp>
        <p:nvSpPr>
          <p:cNvPr id="10" name="Text Placeholder 9">
            <a:extLst>
              <a:ext uri="{FF2B5EF4-FFF2-40B4-BE49-F238E27FC236}">
                <a16:creationId xmlns:a16="http://schemas.microsoft.com/office/drawing/2014/main" id="{960DF931-8100-1FA8-201D-6A8E05C1A373}"/>
              </a:ext>
            </a:extLst>
          </p:cNvPr>
          <p:cNvSpPr>
            <a:spLocks noGrp="1"/>
          </p:cNvSpPr>
          <p:nvPr>
            <p:ph type="body" sz="quarter" idx="15"/>
          </p:nvPr>
        </p:nvSpPr>
        <p:spPr/>
        <p:txBody>
          <a:bodyPr/>
          <a:lstStyle/>
          <a:p>
            <a:r>
              <a:rPr lang="en-US"/>
              <a:t>retrospective</a:t>
            </a:r>
          </a:p>
        </p:txBody>
      </p:sp>
      <p:sp>
        <p:nvSpPr>
          <p:cNvPr id="18" name="Text Placeholder 17">
            <a:extLst>
              <a:ext uri="{FF2B5EF4-FFF2-40B4-BE49-F238E27FC236}">
                <a16:creationId xmlns:a16="http://schemas.microsoft.com/office/drawing/2014/main" id="{046CA5BB-7A3D-7780-F78A-AA1250DD3553}"/>
              </a:ext>
            </a:extLst>
          </p:cNvPr>
          <p:cNvSpPr>
            <a:spLocks noGrp="1"/>
          </p:cNvSpPr>
          <p:nvPr>
            <p:ph type="body" idx="1"/>
          </p:nvPr>
        </p:nvSpPr>
        <p:spPr/>
        <p:txBody>
          <a:bodyPr/>
          <a:lstStyle/>
          <a:p>
            <a:r>
              <a:rPr lang="en-US" sz="2000" b="1" spc="100">
                <a:solidFill>
                  <a:schemeClr val="accent1"/>
                </a:solidFill>
                <a:latin typeface="Univers Condensed" panose="020B0506020202050204" pitchFamily="34" charset="0"/>
              </a:rPr>
              <a:t>Good</a:t>
            </a:r>
          </a:p>
        </p:txBody>
      </p:sp>
      <p:sp>
        <p:nvSpPr>
          <p:cNvPr id="19" name="Content Placeholder 18">
            <a:extLst>
              <a:ext uri="{FF2B5EF4-FFF2-40B4-BE49-F238E27FC236}">
                <a16:creationId xmlns:a16="http://schemas.microsoft.com/office/drawing/2014/main" id="{5C323BF6-24BB-4091-A40F-9741EDCDA966}"/>
              </a:ext>
            </a:extLst>
          </p:cNvPr>
          <p:cNvSpPr>
            <a:spLocks noGrp="1"/>
          </p:cNvSpPr>
          <p:nvPr>
            <p:ph sz="half" idx="2"/>
          </p:nvPr>
        </p:nvSpPr>
        <p:spPr/>
        <p:txBody>
          <a:bodyPr vert="horz" lIns="91440" tIns="45720" rIns="91440" bIns="45720" rtlCol="0" anchor="t">
            <a:normAutofit lnSpcReduction="10000"/>
          </a:bodyPr>
          <a:lstStyle/>
          <a:p>
            <a:r>
              <a:rPr lang="en-US" sz="1400">
                <a:latin typeface="Open Sans"/>
                <a:ea typeface="Open Sans"/>
                <a:cs typeface="Open Sans"/>
              </a:rPr>
              <a:t>We came up with extensions of the features that made sense</a:t>
            </a:r>
          </a:p>
          <a:p>
            <a:r>
              <a:rPr lang="en-US" sz="1400">
                <a:latin typeface="Open Sans"/>
                <a:ea typeface="Open Sans"/>
                <a:cs typeface="Open Sans"/>
              </a:rPr>
              <a:t>The customization relating to the workout page and AI bot was nuanced</a:t>
            </a:r>
          </a:p>
          <a:p>
            <a:r>
              <a:rPr lang="en-US" sz="1400">
                <a:latin typeface="Open Sans"/>
                <a:ea typeface="Open Sans"/>
                <a:cs typeface="Open Sans"/>
              </a:rPr>
              <a:t>Front end design work was very simple and organized</a:t>
            </a:r>
          </a:p>
          <a:p>
            <a:br>
              <a:rPr lang="en-US"/>
            </a:br>
            <a:endParaRPr lang="en-US"/>
          </a:p>
        </p:txBody>
      </p:sp>
      <p:sp>
        <p:nvSpPr>
          <p:cNvPr id="20" name="Text Placeholder 19">
            <a:extLst>
              <a:ext uri="{FF2B5EF4-FFF2-40B4-BE49-F238E27FC236}">
                <a16:creationId xmlns:a16="http://schemas.microsoft.com/office/drawing/2014/main" id="{F50660CC-39CF-27BD-D56E-34A0F90B479C}"/>
              </a:ext>
            </a:extLst>
          </p:cNvPr>
          <p:cNvSpPr>
            <a:spLocks noGrp="1"/>
          </p:cNvSpPr>
          <p:nvPr>
            <p:ph type="body" sz="quarter" idx="3"/>
          </p:nvPr>
        </p:nvSpPr>
        <p:spPr/>
        <p:txBody>
          <a:bodyPr/>
          <a:lstStyle/>
          <a:p>
            <a:r>
              <a:rPr lang="en-US">
                <a:latin typeface="Univers Condensed" panose="020B0506020202050204" pitchFamily="34" charset="0"/>
              </a:rPr>
              <a:t>Bad</a:t>
            </a:r>
            <a:endParaRPr lang="en-US" sz="2000" b="1" spc="100">
              <a:solidFill>
                <a:schemeClr val="accent1"/>
              </a:solidFill>
              <a:latin typeface="Univers Condensed" panose="020B0506020202050204" pitchFamily="34" charset="0"/>
            </a:endParaRPr>
          </a:p>
        </p:txBody>
      </p:sp>
      <p:sp>
        <p:nvSpPr>
          <p:cNvPr id="21" name="Content Placeholder 20">
            <a:extLst>
              <a:ext uri="{FF2B5EF4-FFF2-40B4-BE49-F238E27FC236}">
                <a16:creationId xmlns:a16="http://schemas.microsoft.com/office/drawing/2014/main" id="{9B23592D-0E32-718A-F29E-2261B6EA41CB}"/>
              </a:ext>
            </a:extLst>
          </p:cNvPr>
          <p:cNvSpPr>
            <a:spLocks noGrp="1"/>
          </p:cNvSpPr>
          <p:nvPr>
            <p:ph sz="quarter" idx="4"/>
          </p:nvPr>
        </p:nvSpPr>
        <p:spPr/>
        <p:txBody>
          <a:bodyPr vert="horz" lIns="91440" tIns="45720" rIns="91440" bIns="45720" rtlCol="0" anchor="t">
            <a:normAutofit lnSpcReduction="10000"/>
          </a:bodyPr>
          <a:lstStyle/>
          <a:p>
            <a:r>
              <a:rPr lang="en-US" sz="1500">
                <a:latin typeface="Open Sans"/>
                <a:ea typeface="Open Sans"/>
                <a:cs typeface="Open Sans"/>
              </a:rPr>
              <a:t>We fell of track with weekly meetings</a:t>
            </a:r>
          </a:p>
          <a:p>
            <a:r>
              <a:rPr lang="en-US" sz="1500">
                <a:latin typeface="Open Sans"/>
                <a:ea typeface="Open Sans"/>
                <a:cs typeface="Open Sans"/>
              </a:rPr>
              <a:t>Less communication in the group chats</a:t>
            </a:r>
          </a:p>
          <a:p>
            <a:r>
              <a:rPr lang="en-US" sz="1500">
                <a:latin typeface="Open Sans"/>
                <a:ea typeface="Open Sans"/>
                <a:cs typeface="Open Sans"/>
              </a:rPr>
              <a:t>Some ideas that we could not implement exactly as planned</a:t>
            </a:r>
          </a:p>
          <a:p>
            <a:br>
              <a:rPr lang="en-US"/>
            </a:br>
            <a:endParaRPr lang="en-US"/>
          </a:p>
        </p:txBody>
      </p:sp>
      <p:sp>
        <p:nvSpPr>
          <p:cNvPr id="22" name="Text Placeholder 21">
            <a:extLst>
              <a:ext uri="{FF2B5EF4-FFF2-40B4-BE49-F238E27FC236}">
                <a16:creationId xmlns:a16="http://schemas.microsoft.com/office/drawing/2014/main" id="{C59A80AB-7F4A-4365-CD8D-FA4D6B880E07}"/>
              </a:ext>
            </a:extLst>
          </p:cNvPr>
          <p:cNvSpPr>
            <a:spLocks noGrp="1"/>
          </p:cNvSpPr>
          <p:nvPr>
            <p:ph type="body" sz="quarter" idx="16"/>
          </p:nvPr>
        </p:nvSpPr>
        <p:spPr/>
        <p:txBody>
          <a:bodyPr/>
          <a:lstStyle/>
          <a:p>
            <a:r>
              <a:rPr lang="en-US">
                <a:latin typeface="Univers Condensed" panose="020B0506020202050204" pitchFamily="34" charset="0"/>
              </a:rPr>
              <a:t>Apply</a:t>
            </a:r>
            <a:endParaRPr lang="en-US" sz="2000" b="1" spc="100">
              <a:solidFill>
                <a:schemeClr val="accent1"/>
              </a:solidFill>
              <a:latin typeface="Univers Condensed" panose="020B0506020202050204" pitchFamily="34" charset="0"/>
            </a:endParaRPr>
          </a:p>
        </p:txBody>
      </p:sp>
      <p:sp>
        <p:nvSpPr>
          <p:cNvPr id="23" name="Content Placeholder 22">
            <a:extLst>
              <a:ext uri="{FF2B5EF4-FFF2-40B4-BE49-F238E27FC236}">
                <a16:creationId xmlns:a16="http://schemas.microsoft.com/office/drawing/2014/main" id="{70761803-4B34-BCC0-956D-B99F1893CBD7}"/>
              </a:ext>
            </a:extLst>
          </p:cNvPr>
          <p:cNvSpPr>
            <a:spLocks noGrp="1"/>
          </p:cNvSpPr>
          <p:nvPr>
            <p:ph sz="quarter" idx="17"/>
          </p:nvPr>
        </p:nvSpPr>
        <p:spPr>
          <a:xfrm>
            <a:off x="8391183" y="3593592"/>
            <a:ext cx="2880360" cy="2313432"/>
          </a:xfrm>
        </p:spPr>
        <p:txBody>
          <a:bodyPr vert="horz" lIns="91440" tIns="45720" rIns="91440" bIns="45720" rtlCol="0" anchor="t">
            <a:normAutofit fontScale="92500" lnSpcReduction="20000"/>
          </a:bodyPr>
          <a:lstStyle/>
          <a:p>
            <a:pPr>
              <a:lnSpc>
                <a:spcPct val="80000"/>
              </a:lnSpc>
            </a:pPr>
            <a:r>
              <a:rPr lang="en-US">
                <a:latin typeface="Univers Condensed"/>
              </a:rPr>
              <a:t>Pick APIs that are versatile next time</a:t>
            </a:r>
            <a:endParaRPr lang="en-US" sz="1800">
              <a:latin typeface="Univers Condensed" panose="020B0506020202050204" pitchFamily="34" charset="0"/>
            </a:endParaRPr>
          </a:p>
          <a:p>
            <a:pPr>
              <a:lnSpc>
                <a:spcPct val="80000"/>
              </a:lnSpc>
            </a:pPr>
            <a:r>
              <a:rPr lang="en-US">
                <a:cs typeface="Calibri"/>
              </a:rPr>
              <a:t>Keep the meeting schedule on a needed basis</a:t>
            </a:r>
          </a:p>
          <a:p>
            <a:pPr>
              <a:lnSpc>
                <a:spcPct val="80000"/>
              </a:lnSpc>
            </a:pPr>
            <a:r>
              <a:rPr lang="en-US">
                <a:cs typeface="Calibri"/>
              </a:rPr>
              <a:t>Come up with better technical and domain knowledge framework to implement ideas</a:t>
            </a:r>
          </a:p>
          <a:p>
            <a:br>
              <a:rPr lang="en-US"/>
            </a:br>
            <a:endParaRPr lang="en-US"/>
          </a:p>
        </p:txBody>
      </p:sp>
      <p:sp>
        <p:nvSpPr>
          <p:cNvPr id="6" name="Footer Placeholder 5">
            <a:extLst>
              <a:ext uri="{FF2B5EF4-FFF2-40B4-BE49-F238E27FC236}">
                <a16:creationId xmlns:a16="http://schemas.microsoft.com/office/drawing/2014/main" id="{1E15799E-7FB8-881B-1CF1-1EB0EE965CA7}"/>
              </a:ext>
            </a:extLst>
          </p:cNvPr>
          <p:cNvSpPr>
            <a:spLocks noGrp="1"/>
          </p:cNvSpPr>
          <p:nvPr>
            <p:ph type="ftr" sz="quarter" idx="11"/>
          </p:nvPr>
        </p:nvSpPr>
        <p:spPr/>
        <p:txBody>
          <a:bodyPr/>
          <a:lstStyle/>
          <a:p>
            <a:r>
              <a:rPr lang="en-US"/>
              <a:t>Fitness Presentation</a:t>
            </a:r>
          </a:p>
        </p:txBody>
      </p:sp>
      <p:sp>
        <p:nvSpPr>
          <p:cNvPr id="7" name="Slide Number Placeholder 6">
            <a:extLst>
              <a:ext uri="{FF2B5EF4-FFF2-40B4-BE49-F238E27FC236}">
                <a16:creationId xmlns:a16="http://schemas.microsoft.com/office/drawing/2014/main" id="{271C4523-1086-CEA1-4A76-1158960A2E32}"/>
              </a:ext>
            </a:extLst>
          </p:cNvPr>
          <p:cNvSpPr>
            <a:spLocks noGrp="1"/>
          </p:cNvSpPr>
          <p:nvPr>
            <p:ph type="sldNum" sz="quarter" idx="12"/>
          </p:nvPr>
        </p:nvSpPr>
        <p:spPr/>
        <p:txBody>
          <a:bodyPr/>
          <a:lstStyle/>
          <a:p>
            <a:fld id="{290DB59D-69E7-401C-8830-EDCCB503373B}" type="slidenum">
              <a:rPr lang="en-US" smtClean="0"/>
              <a:pPr/>
              <a:t>46</a:t>
            </a:fld>
            <a:endParaRPr lang="en-US"/>
          </a:p>
        </p:txBody>
      </p:sp>
    </p:spTree>
    <p:extLst>
      <p:ext uri="{BB962C8B-B14F-4D97-AF65-F5344CB8AC3E}">
        <p14:creationId xmlns:p14="http://schemas.microsoft.com/office/powerpoint/2010/main" val="25268156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401883-36BE-D8B5-4FF5-0A50E7EF2C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AB5221-21B4-B3DB-2F3C-1A42C3E3F87D}"/>
              </a:ext>
            </a:extLst>
          </p:cNvPr>
          <p:cNvSpPr>
            <a:spLocks noGrp="1"/>
          </p:cNvSpPr>
          <p:nvPr>
            <p:ph type="title"/>
          </p:nvPr>
        </p:nvSpPr>
        <p:spPr>
          <a:xfrm>
            <a:off x="630935" y="1084602"/>
            <a:ext cx="4821597" cy="676656"/>
          </a:xfrm>
        </p:spPr>
        <p:txBody>
          <a:bodyPr/>
          <a:lstStyle/>
          <a:p>
            <a:r>
              <a:rPr lang="en-US"/>
              <a:t>Screenshot</a:t>
            </a:r>
          </a:p>
        </p:txBody>
      </p:sp>
      <p:sp>
        <p:nvSpPr>
          <p:cNvPr id="6" name="Text Placeholder 5">
            <a:extLst>
              <a:ext uri="{FF2B5EF4-FFF2-40B4-BE49-F238E27FC236}">
                <a16:creationId xmlns:a16="http://schemas.microsoft.com/office/drawing/2014/main" id="{DA9DF66C-A260-E717-A08C-F542DA191CED}"/>
              </a:ext>
            </a:extLst>
          </p:cNvPr>
          <p:cNvSpPr>
            <a:spLocks noGrp="1"/>
          </p:cNvSpPr>
          <p:nvPr>
            <p:ph type="body" sz="quarter" idx="15"/>
          </p:nvPr>
        </p:nvSpPr>
        <p:spPr>
          <a:xfrm>
            <a:off x="630936" y="399479"/>
            <a:ext cx="4572000" cy="676656"/>
          </a:xfrm>
        </p:spPr>
        <p:txBody>
          <a:bodyPr/>
          <a:lstStyle/>
          <a:p>
            <a:r>
              <a:rPr lang="en-US" sz="5500">
                <a:ln w="25400">
                  <a:noFill/>
                </a:ln>
              </a:rPr>
              <a:t>APP</a:t>
            </a:r>
            <a:endParaRPr lang="en-US" sz="5500">
              <a:ln w="25400">
                <a:solidFill>
                  <a:schemeClr val="bg1"/>
                </a:solidFill>
              </a:ln>
            </a:endParaRPr>
          </a:p>
          <a:p>
            <a:endParaRPr lang="en-US"/>
          </a:p>
        </p:txBody>
      </p:sp>
      <p:sp>
        <p:nvSpPr>
          <p:cNvPr id="3" name="Footer Placeholder 2">
            <a:extLst>
              <a:ext uri="{FF2B5EF4-FFF2-40B4-BE49-F238E27FC236}">
                <a16:creationId xmlns:a16="http://schemas.microsoft.com/office/drawing/2014/main" id="{6FD95013-49F7-D74D-4EC2-4E2129223799}"/>
              </a:ext>
            </a:extLst>
          </p:cNvPr>
          <p:cNvSpPr>
            <a:spLocks noGrp="1"/>
          </p:cNvSpPr>
          <p:nvPr>
            <p:ph type="ftr" sz="quarter" idx="10"/>
          </p:nvPr>
        </p:nvSpPr>
        <p:spPr/>
        <p:txBody>
          <a:bodyPr/>
          <a:lstStyle/>
          <a:p>
            <a:r>
              <a:rPr lang="en-US"/>
              <a:t>8020fit.ai</a:t>
            </a:r>
          </a:p>
        </p:txBody>
      </p:sp>
      <p:sp>
        <p:nvSpPr>
          <p:cNvPr id="4" name="Slide Number Placeholder 3">
            <a:extLst>
              <a:ext uri="{FF2B5EF4-FFF2-40B4-BE49-F238E27FC236}">
                <a16:creationId xmlns:a16="http://schemas.microsoft.com/office/drawing/2014/main" id="{D06CF86F-2A13-475A-1114-0B1E96D66389}"/>
              </a:ext>
            </a:extLst>
          </p:cNvPr>
          <p:cNvSpPr>
            <a:spLocks noGrp="1"/>
          </p:cNvSpPr>
          <p:nvPr>
            <p:ph type="sldNum" sz="quarter" idx="11"/>
          </p:nvPr>
        </p:nvSpPr>
        <p:spPr/>
        <p:txBody>
          <a:bodyPr/>
          <a:lstStyle/>
          <a:p>
            <a:fld id="{294A09A9-5501-47C1-A89A-A340965A2BE2}" type="slidenum">
              <a:rPr lang="en-US" smtClean="0"/>
              <a:pPr/>
              <a:t>47</a:t>
            </a:fld>
            <a:endParaRPr lang="en-US"/>
          </a:p>
        </p:txBody>
      </p:sp>
      <p:pic>
        <p:nvPicPr>
          <p:cNvPr id="8" name="Picture 7">
            <a:extLst>
              <a:ext uri="{FF2B5EF4-FFF2-40B4-BE49-F238E27FC236}">
                <a16:creationId xmlns:a16="http://schemas.microsoft.com/office/drawing/2014/main" id="{5B3A3BE1-675E-4CC5-56B2-6132B112FA2D}"/>
              </a:ext>
            </a:extLst>
          </p:cNvPr>
          <p:cNvPicPr>
            <a:picLocks noChangeAspect="1"/>
          </p:cNvPicPr>
          <p:nvPr/>
        </p:nvPicPr>
        <p:blipFill>
          <a:blip r:embed="rId2"/>
          <a:stretch>
            <a:fillRect/>
          </a:stretch>
        </p:blipFill>
        <p:spPr>
          <a:xfrm>
            <a:off x="416782" y="2073087"/>
            <a:ext cx="11358436" cy="2711826"/>
          </a:xfrm>
          <a:prstGeom prst="rect">
            <a:avLst/>
          </a:prstGeom>
        </p:spPr>
      </p:pic>
    </p:spTree>
    <p:extLst>
      <p:ext uri="{BB962C8B-B14F-4D97-AF65-F5344CB8AC3E}">
        <p14:creationId xmlns:p14="http://schemas.microsoft.com/office/powerpoint/2010/main" val="5444498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7FE42-05B5-CEAD-8373-8EF534FA19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5192BC-116A-D047-4865-66F4AEFDDFE8}"/>
              </a:ext>
            </a:extLst>
          </p:cNvPr>
          <p:cNvSpPr>
            <a:spLocks noGrp="1"/>
          </p:cNvSpPr>
          <p:nvPr>
            <p:ph type="title"/>
          </p:nvPr>
        </p:nvSpPr>
        <p:spPr>
          <a:xfrm>
            <a:off x="2167469" y="284502"/>
            <a:ext cx="4821597" cy="676656"/>
          </a:xfrm>
        </p:spPr>
        <p:txBody>
          <a:bodyPr/>
          <a:lstStyle/>
          <a:p>
            <a:r>
              <a:rPr lang="en-US"/>
              <a:t>Screenshot</a:t>
            </a:r>
          </a:p>
        </p:txBody>
      </p:sp>
      <p:sp>
        <p:nvSpPr>
          <p:cNvPr id="6" name="Text Placeholder 5">
            <a:extLst>
              <a:ext uri="{FF2B5EF4-FFF2-40B4-BE49-F238E27FC236}">
                <a16:creationId xmlns:a16="http://schemas.microsoft.com/office/drawing/2014/main" id="{48ABB23C-10CC-4626-388E-C8D11445B901}"/>
              </a:ext>
            </a:extLst>
          </p:cNvPr>
          <p:cNvSpPr>
            <a:spLocks noGrp="1"/>
          </p:cNvSpPr>
          <p:nvPr>
            <p:ph type="body" sz="quarter" idx="15"/>
          </p:nvPr>
        </p:nvSpPr>
        <p:spPr>
          <a:xfrm>
            <a:off x="598279" y="291418"/>
            <a:ext cx="4572000" cy="676656"/>
          </a:xfrm>
        </p:spPr>
        <p:txBody>
          <a:bodyPr/>
          <a:lstStyle/>
          <a:p>
            <a:r>
              <a:rPr lang="en-US" sz="5500">
                <a:ln w="25400">
                  <a:noFill/>
                </a:ln>
              </a:rPr>
              <a:t>APP</a:t>
            </a:r>
            <a:endParaRPr lang="en-US" sz="5500">
              <a:ln w="25400">
                <a:solidFill>
                  <a:schemeClr val="bg1"/>
                </a:solidFill>
              </a:ln>
            </a:endParaRPr>
          </a:p>
          <a:p>
            <a:endParaRPr lang="en-US"/>
          </a:p>
        </p:txBody>
      </p:sp>
      <p:sp>
        <p:nvSpPr>
          <p:cNvPr id="3" name="Footer Placeholder 2">
            <a:extLst>
              <a:ext uri="{FF2B5EF4-FFF2-40B4-BE49-F238E27FC236}">
                <a16:creationId xmlns:a16="http://schemas.microsoft.com/office/drawing/2014/main" id="{738A6361-F3B8-1B7A-C9DD-5B16F18EA0A6}"/>
              </a:ext>
            </a:extLst>
          </p:cNvPr>
          <p:cNvSpPr>
            <a:spLocks noGrp="1"/>
          </p:cNvSpPr>
          <p:nvPr>
            <p:ph type="ftr" sz="quarter" idx="10"/>
          </p:nvPr>
        </p:nvSpPr>
        <p:spPr/>
        <p:txBody>
          <a:bodyPr/>
          <a:lstStyle/>
          <a:p>
            <a:r>
              <a:rPr lang="en-US"/>
              <a:t>8020fit.ai</a:t>
            </a:r>
          </a:p>
        </p:txBody>
      </p:sp>
      <p:sp>
        <p:nvSpPr>
          <p:cNvPr id="4" name="Slide Number Placeholder 3">
            <a:extLst>
              <a:ext uri="{FF2B5EF4-FFF2-40B4-BE49-F238E27FC236}">
                <a16:creationId xmlns:a16="http://schemas.microsoft.com/office/drawing/2014/main" id="{86B472EF-BAB7-D185-E2A0-7A2396451EF7}"/>
              </a:ext>
            </a:extLst>
          </p:cNvPr>
          <p:cNvSpPr>
            <a:spLocks noGrp="1"/>
          </p:cNvSpPr>
          <p:nvPr>
            <p:ph type="sldNum" sz="quarter" idx="11"/>
          </p:nvPr>
        </p:nvSpPr>
        <p:spPr/>
        <p:txBody>
          <a:bodyPr/>
          <a:lstStyle/>
          <a:p>
            <a:fld id="{294A09A9-5501-47C1-A89A-A340965A2BE2}" type="slidenum">
              <a:rPr lang="en-US" smtClean="0"/>
              <a:pPr/>
              <a:t>48</a:t>
            </a:fld>
            <a:endParaRPr lang="en-US"/>
          </a:p>
        </p:txBody>
      </p:sp>
      <p:pic>
        <p:nvPicPr>
          <p:cNvPr id="5" name="Picture 4">
            <a:extLst>
              <a:ext uri="{FF2B5EF4-FFF2-40B4-BE49-F238E27FC236}">
                <a16:creationId xmlns:a16="http://schemas.microsoft.com/office/drawing/2014/main" id="{3D7852CE-B4A4-5AFD-70B8-97A7BF37C0F4}"/>
              </a:ext>
            </a:extLst>
          </p:cNvPr>
          <p:cNvPicPr>
            <a:picLocks noChangeAspect="1"/>
          </p:cNvPicPr>
          <p:nvPr/>
        </p:nvPicPr>
        <p:blipFill>
          <a:blip r:embed="rId2"/>
          <a:stretch>
            <a:fillRect/>
          </a:stretch>
        </p:blipFill>
        <p:spPr>
          <a:xfrm>
            <a:off x="3313513" y="1105251"/>
            <a:ext cx="5564974" cy="5752749"/>
          </a:xfrm>
          <a:prstGeom prst="rect">
            <a:avLst/>
          </a:prstGeom>
        </p:spPr>
      </p:pic>
    </p:spTree>
    <p:extLst>
      <p:ext uri="{BB962C8B-B14F-4D97-AF65-F5344CB8AC3E}">
        <p14:creationId xmlns:p14="http://schemas.microsoft.com/office/powerpoint/2010/main" val="34603945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F1441-09CA-D827-98FA-FB1B7A9948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968CA2-FCE2-6C58-3DD2-B06835F7F180}"/>
              </a:ext>
            </a:extLst>
          </p:cNvPr>
          <p:cNvSpPr>
            <a:spLocks noGrp="1"/>
          </p:cNvSpPr>
          <p:nvPr>
            <p:ph type="title"/>
          </p:nvPr>
        </p:nvSpPr>
        <p:spPr>
          <a:xfrm>
            <a:off x="2167469" y="284502"/>
            <a:ext cx="4821597" cy="676656"/>
          </a:xfrm>
        </p:spPr>
        <p:txBody>
          <a:bodyPr/>
          <a:lstStyle/>
          <a:p>
            <a:r>
              <a:rPr lang="en-US"/>
              <a:t>Screenshot</a:t>
            </a:r>
          </a:p>
        </p:txBody>
      </p:sp>
      <p:sp>
        <p:nvSpPr>
          <p:cNvPr id="6" name="Text Placeholder 5">
            <a:extLst>
              <a:ext uri="{FF2B5EF4-FFF2-40B4-BE49-F238E27FC236}">
                <a16:creationId xmlns:a16="http://schemas.microsoft.com/office/drawing/2014/main" id="{0DDDCFCA-7275-C666-0A5D-CAF394F5783A}"/>
              </a:ext>
            </a:extLst>
          </p:cNvPr>
          <p:cNvSpPr>
            <a:spLocks noGrp="1"/>
          </p:cNvSpPr>
          <p:nvPr>
            <p:ph type="body" sz="quarter" idx="15"/>
          </p:nvPr>
        </p:nvSpPr>
        <p:spPr>
          <a:xfrm>
            <a:off x="598279" y="291418"/>
            <a:ext cx="4572000" cy="676656"/>
          </a:xfrm>
        </p:spPr>
        <p:txBody>
          <a:bodyPr/>
          <a:lstStyle/>
          <a:p>
            <a:r>
              <a:rPr lang="en-US" sz="5500">
                <a:ln w="25400">
                  <a:noFill/>
                </a:ln>
              </a:rPr>
              <a:t>APP</a:t>
            </a:r>
            <a:endParaRPr lang="en-US" sz="5500">
              <a:ln w="25400">
                <a:solidFill>
                  <a:schemeClr val="bg1"/>
                </a:solidFill>
              </a:ln>
            </a:endParaRPr>
          </a:p>
          <a:p>
            <a:endParaRPr lang="en-US"/>
          </a:p>
        </p:txBody>
      </p:sp>
      <p:sp>
        <p:nvSpPr>
          <p:cNvPr id="3" name="Footer Placeholder 2">
            <a:extLst>
              <a:ext uri="{FF2B5EF4-FFF2-40B4-BE49-F238E27FC236}">
                <a16:creationId xmlns:a16="http://schemas.microsoft.com/office/drawing/2014/main" id="{D854C855-507A-16A7-0BA6-283317077527}"/>
              </a:ext>
            </a:extLst>
          </p:cNvPr>
          <p:cNvSpPr>
            <a:spLocks noGrp="1"/>
          </p:cNvSpPr>
          <p:nvPr>
            <p:ph type="ftr" sz="quarter" idx="10"/>
          </p:nvPr>
        </p:nvSpPr>
        <p:spPr/>
        <p:txBody>
          <a:bodyPr/>
          <a:lstStyle/>
          <a:p>
            <a:r>
              <a:rPr lang="en-US"/>
              <a:t>8020fit.ai</a:t>
            </a:r>
          </a:p>
        </p:txBody>
      </p:sp>
      <p:sp>
        <p:nvSpPr>
          <p:cNvPr id="4" name="Slide Number Placeholder 3">
            <a:extLst>
              <a:ext uri="{FF2B5EF4-FFF2-40B4-BE49-F238E27FC236}">
                <a16:creationId xmlns:a16="http://schemas.microsoft.com/office/drawing/2014/main" id="{476248D0-1CC4-2563-5D7D-F901364AE83A}"/>
              </a:ext>
            </a:extLst>
          </p:cNvPr>
          <p:cNvSpPr>
            <a:spLocks noGrp="1"/>
          </p:cNvSpPr>
          <p:nvPr>
            <p:ph type="sldNum" sz="quarter" idx="11"/>
          </p:nvPr>
        </p:nvSpPr>
        <p:spPr/>
        <p:txBody>
          <a:bodyPr/>
          <a:lstStyle/>
          <a:p>
            <a:fld id="{294A09A9-5501-47C1-A89A-A340965A2BE2}" type="slidenum">
              <a:rPr lang="en-US" smtClean="0"/>
              <a:pPr/>
              <a:t>49</a:t>
            </a:fld>
            <a:endParaRPr lang="en-US"/>
          </a:p>
        </p:txBody>
      </p:sp>
      <p:pic>
        <p:nvPicPr>
          <p:cNvPr id="8" name="Picture 7">
            <a:extLst>
              <a:ext uri="{FF2B5EF4-FFF2-40B4-BE49-F238E27FC236}">
                <a16:creationId xmlns:a16="http://schemas.microsoft.com/office/drawing/2014/main" id="{F177A829-7D93-D215-9442-DFDACACBAFD7}"/>
              </a:ext>
            </a:extLst>
          </p:cNvPr>
          <p:cNvPicPr>
            <a:picLocks noChangeAspect="1"/>
          </p:cNvPicPr>
          <p:nvPr/>
        </p:nvPicPr>
        <p:blipFill>
          <a:blip r:embed="rId2"/>
          <a:stretch>
            <a:fillRect/>
          </a:stretch>
        </p:blipFill>
        <p:spPr>
          <a:xfrm>
            <a:off x="3047565" y="961158"/>
            <a:ext cx="5753535" cy="5784107"/>
          </a:xfrm>
          <a:prstGeom prst="rect">
            <a:avLst/>
          </a:prstGeom>
        </p:spPr>
      </p:pic>
    </p:spTree>
    <p:extLst>
      <p:ext uri="{BB962C8B-B14F-4D97-AF65-F5344CB8AC3E}">
        <p14:creationId xmlns:p14="http://schemas.microsoft.com/office/powerpoint/2010/main" val="849482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C4EA5CF-9919-5E86-5EFA-E8A33A4E9E5E}"/>
              </a:ext>
            </a:extLst>
          </p:cNvPr>
          <p:cNvSpPr>
            <a:spLocks noGrp="1"/>
          </p:cNvSpPr>
          <p:nvPr>
            <p:ph type="title"/>
          </p:nvPr>
        </p:nvSpPr>
        <p:spPr>
          <a:xfrm>
            <a:off x="605790" y="381000"/>
            <a:ext cx="10984230" cy="1325563"/>
          </a:xfrm>
        </p:spPr>
        <p:txBody>
          <a:bodyPr/>
          <a:lstStyle/>
          <a:p>
            <a:r>
              <a:rPr lang="en-US"/>
              <a:t>ADJUSTMENTS OF FEEDBACK</a:t>
            </a:r>
          </a:p>
        </p:txBody>
      </p:sp>
      <p:sp>
        <p:nvSpPr>
          <p:cNvPr id="4" name="Footer Placeholder 3">
            <a:extLst>
              <a:ext uri="{FF2B5EF4-FFF2-40B4-BE49-F238E27FC236}">
                <a16:creationId xmlns:a16="http://schemas.microsoft.com/office/drawing/2014/main" id="{6A3ABB25-4A39-AFD2-5EBA-E0D30D4A7174}"/>
              </a:ext>
            </a:extLst>
          </p:cNvPr>
          <p:cNvSpPr>
            <a:spLocks noGrp="1"/>
          </p:cNvSpPr>
          <p:nvPr>
            <p:ph type="ftr" sz="quarter" idx="10"/>
          </p:nvPr>
        </p:nvSpPr>
        <p:spPr>
          <a:xfrm>
            <a:off x="7099139" y="6176963"/>
            <a:ext cx="3890010" cy="365125"/>
          </a:xfrm>
        </p:spPr>
        <p:txBody>
          <a:bodyPr anchor="ctr">
            <a:normAutofit/>
          </a:bodyPr>
          <a:lstStyle/>
          <a:p>
            <a:pPr>
              <a:spcAft>
                <a:spcPts val="600"/>
              </a:spcAft>
            </a:pPr>
            <a:r>
              <a:rPr lang="en-US"/>
              <a:t>Fitness Presentation</a:t>
            </a:r>
          </a:p>
        </p:txBody>
      </p:sp>
      <p:sp>
        <p:nvSpPr>
          <p:cNvPr id="5" name="Slide Number Placeholder 4">
            <a:extLst>
              <a:ext uri="{FF2B5EF4-FFF2-40B4-BE49-F238E27FC236}">
                <a16:creationId xmlns:a16="http://schemas.microsoft.com/office/drawing/2014/main" id="{607841F4-0B51-7C77-4974-4BCCADCBE6F7}"/>
              </a:ext>
            </a:extLst>
          </p:cNvPr>
          <p:cNvSpPr>
            <a:spLocks noGrp="1"/>
          </p:cNvSpPr>
          <p:nvPr>
            <p:ph type="sldNum" sz="quarter" idx="11"/>
          </p:nvPr>
        </p:nvSpPr>
        <p:spPr>
          <a:xfrm>
            <a:off x="11145359" y="6176963"/>
            <a:ext cx="440851" cy="365125"/>
          </a:xfrm>
        </p:spPr>
        <p:txBody>
          <a:bodyPr anchor="ctr">
            <a:normAutofit/>
          </a:bodyPr>
          <a:lstStyle/>
          <a:p>
            <a:pPr>
              <a:spcAft>
                <a:spcPts val="600"/>
              </a:spcAft>
            </a:pPr>
            <a:fld id="{294A09A9-5501-47C1-A89A-A340965A2BE2}" type="slidenum">
              <a:rPr lang="en-US" smtClean="0"/>
              <a:pPr>
                <a:spcAft>
                  <a:spcPts val="600"/>
                </a:spcAft>
              </a:pPr>
              <a:t>5</a:t>
            </a:fld>
            <a:endParaRPr lang="en-US"/>
          </a:p>
        </p:txBody>
      </p:sp>
      <p:sp>
        <p:nvSpPr>
          <p:cNvPr id="3" name="TextBox 2">
            <a:extLst>
              <a:ext uri="{FF2B5EF4-FFF2-40B4-BE49-F238E27FC236}">
                <a16:creationId xmlns:a16="http://schemas.microsoft.com/office/drawing/2014/main" id="{C206244C-BC03-C21B-4DD4-346A137E205C}"/>
              </a:ext>
            </a:extLst>
          </p:cNvPr>
          <p:cNvSpPr txBox="1"/>
          <p:nvPr/>
        </p:nvSpPr>
        <p:spPr>
          <a:xfrm>
            <a:off x="934590" y="1763378"/>
            <a:ext cx="10351031"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sz="2400"/>
          </a:p>
          <a:p>
            <a:pPr marL="342900" indent="-342900">
              <a:buFont typeface="Arial"/>
              <a:buChar char="•"/>
            </a:pPr>
            <a:r>
              <a:rPr lang="en-US" sz="2800">
                <a:solidFill>
                  <a:schemeClr val="bg1"/>
                </a:solidFill>
              </a:rPr>
              <a:t>Users were clearly identified to specific roles for the user stories</a:t>
            </a:r>
            <a:endParaRPr lang="en-US">
              <a:solidFill>
                <a:schemeClr val="bg1"/>
              </a:solidFill>
            </a:endParaRPr>
          </a:p>
          <a:p>
            <a:pPr marL="342900" indent="-342900">
              <a:buFont typeface="Arial"/>
              <a:buChar char="•"/>
            </a:pPr>
            <a:endParaRPr lang="en-US" sz="2800">
              <a:solidFill>
                <a:schemeClr val="bg1"/>
              </a:solidFill>
            </a:endParaRPr>
          </a:p>
          <a:p>
            <a:pPr marL="342900" indent="-342900">
              <a:buFont typeface="Arial"/>
              <a:buChar char="•"/>
            </a:pPr>
            <a:endParaRPr lang="en-US" sz="2800">
              <a:solidFill>
                <a:schemeClr val="bg1"/>
              </a:solidFill>
            </a:endParaRPr>
          </a:p>
        </p:txBody>
      </p:sp>
    </p:spTree>
    <p:extLst>
      <p:ext uri="{BB962C8B-B14F-4D97-AF65-F5344CB8AC3E}">
        <p14:creationId xmlns:p14="http://schemas.microsoft.com/office/powerpoint/2010/main" val="34913109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2D0F9-C13A-E942-97BB-714B3D8CEA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882C4A-74C1-3616-B745-1CD3C652117A}"/>
              </a:ext>
            </a:extLst>
          </p:cNvPr>
          <p:cNvSpPr>
            <a:spLocks noGrp="1"/>
          </p:cNvSpPr>
          <p:nvPr>
            <p:ph type="title"/>
          </p:nvPr>
        </p:nvSpPr>
        <p:spPr>
          <a:xfrm>
            <a:off x="1828800" y="212951"/>
            <a:ext cx="4821597" cy="676656"/>
          </a:xfrm>
        </p:spPr>
        <p:txBody>
          <a:bodyPr/>
          <a:lstStyle/>
          <a:p>
            <a:r>
              <a:rPr lang="en-US"/>
              <a:t>Screenshot</a:t>
            </a:r>
          </a:p>
        </p:txBody>
      </p:sp>
      <p:sp>
        <p:nvSpPr>
          <p:cNvPr id="6" name="Text Placeholder 5">
            <a:extLst>
              <a:ext uri="{FF2B5EF4-FFF2-40B4-BE49-F238E27FC236}">
                <a16:creationId xmlns:a16="http://schemas.microsoft.com/office/drawing/2014/main" id="{B82EE47C-C685-4EBD-9195-30662FC0766A}"/>
              </a:ext>
            </a:extLst>
          </p:cNvPr>
          <p:cNvSpPr>
            <a:spLocks noGrp="1"/>
          </p:cNvSpPr>
          <p:nvPr>
            <p:ph type="body" sz="quarter" idx="15"/>
          </p:nvPr>
        </p:nvSpPr>
        <p:spPr>
          <a:xfrm>
            <a:off x="320693" y="223610"/>
            <a:ext cx="4572000" cy="676656"/>
          </a:xfrm>
        </p:spPr>
        <p:txBody>
          <a:bodyPr/>
          <a:lstStyle/>
          <a:p>
            <a:r>
              <a:rPr lang="en-US" sz="5500">
                <a:ln w="25400">
                  <a:noFill/>
                </a:ln>
              </a:rPr>
              <a:t>APP</a:t>
            </a:r>
            <a:endParaRPr lang="en-US" sz="5500">
              <a:ln w="25400">
                <a:solidFill>
                  <a:schemeClr val="bg1"/>
                </a:solidFill>
              </a:ln>
            </a:endParaRPr>
          </a:p>
          <a:p>
            <a:endParaRPr lang="en-US"/>
          </a:p>
        </p:txBody>
      </p:sp>
      <p:sp>
        <p:nvSpPr>
          <p:cNvPr id="3" name="Footer Placeholder 2">
            <a:extLst>
              <a:ext uri="{FF2B5EF4-FFF2-40B4-BE49-F238E27FC236}">
                <a16:creationId xmlns:a16="http://schemas.microsoft.com/office/drawing/2014/main" id="{397F365B-F4BD-747A-6F13-6E5C494895AA}"/>
              </a:ext>
            </a:extLst>
          </p:cNvPr>
          <p:cNvSpPr>
            <a:spLocks noGrp="1"/>
          </p:cNvSpPr>
          <p:nvPr>
            <p:ph type="ftr" sz="quarter" idx="10"/>
          </p:nvPr>
        </p:nvSpPr>
        <p:spPr/>
        <p:txBody>
          <a:bodyPr/>
          <a:lstStyle/>
          <a:p>
            <a:r>
              <a:rPr lang="en-US"/>
              <a:t>8020fit.ai</a:t>
            </a:r>
          </a:p>
        </p:txBody>
      </p:sp>
      <p:sp>
        <p:nvSpPr>
          <p:cNvPr id="4" name="Slide Number Placeholder 3">
            <a:extLst>
              <a:ext uri="{FF2B5EF4-FFF2-40B4-BE49-F238E27FC236}">
                <a16:creationId xmlns:a16="http://schemas.microsoft.com/office/drawing/2014/main" id="{B057C065-2255-20C8-7DBB-22ADACA15400}"/>
              </a:ext>
            </a:extLst>
          </p:cNvPr>
          <p:cNvSpPr>
            <a:spLocks noGrp="1"/>
          </p:cNvSpPr>
          <p:nvPr>
            <p:ph type="sldNum" sz="quarter" idx="11"/>
          </p:nvPr>
        </p:nvSpPr>
        <p:spPr/>
        <p:txBody>
          <a:bodyPr/>
          <a:lstStyle/>
          <a:p>
            <a:fld id="{294A09A9-5501-47C1-A89A-A340965A2BE2}" type="slidenum">
              <a:rPr lang="en-US" smtClean="0"/>
              <a:pPr/>
              <a:t>50</a:t>
            </a:fld>
            <a:endParaRPr lang="en-US"/>
          </a:p>
        </p:txBody>
      </p:sp>
      <p:pic>
        <p:nvPicPr>
          <p:cNvPr id="7" name="Picture 6">
            <a:extLst>
              <a:ext uri="{FF2B5EF4-FFF2-40B4-BE49-F238E27FC236}">
                <a16:creationId xmlns:a16="http://schemas.microsoft.com/office/drawing/2014/main" id="{44002148-16BD-9F0C-BC79-C4FB060A4D34}"/>
              </a:ext>
            </a:extLst>
          </p:cNvPr>
          <p:cNvPicPr>
            <a:picLocks noChangeAspect="1"/>
          </p:cNvPicPr>
          <p:nvPr/>
        </p:nvPicPr>
        <p:blipFill>
          <a:blip r:embed="rId2"/>
          <a:stretch>
            <a:fillRect/>
          </a:stretch>
        </p:blipFill>
        <p:spPr>
          <a:xfrm>
            <a:off x="3685201" y="910925"/>
            <a:ext cx="4821597" cy="5855223"/>
          </a:xfrm>
          <a:prstGeom prst="rect">
            <a:avLst/>
          </a:prstGeom>
        </p:spPr>
      </p:pic>
    </p:spTree>
    <p:extLst>
      <p:ext uri="{BB962C8B-B14F-4D97-AF65-F5344CB8AC3E}">
        <p14:creationId xmlns:p14="http://schemas.microsoft.com/office/powerpoint/2010/main" val="12429528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228A1-5EC4-E7FF-0409-BBF8D5614C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F322A-DEB5-8D9E-6D78-52C86D06B0EF}"/>
              </a:ext>
            </a:extLst>
          </p:cNvPr>
          <p:cNvSpPr>
            <a:spLocks noGrp="1"/>
          </p:cNvSpPr>
          <p:nvPr>
            <p:ph type="title"/>
          </p:nvPr>
        </p:nvSpPr>
        <p:spPr>
          <a:xfrm>
            <a:off x="1828800" y="212951"/>
            <a:ext cx="4821597" cy="676656"/>
          </a:xfrm>
        </p:spPr>
        <p:txBody>
          <a:bodyPr/>
          <a:lstStyle/>
          <a:p>
            <a:r>
              <a:rPr lang="en-US"/>
              <a:t>Screenshot</a:t>
            </a:r>
          </a:p>
        </p:txBody>
      </p:sp>
      <p:sp>
        <p:nvSpPr>
          <p:cNvPr id="6" name="Text Placeholder 5">
            <a:extLst>
              <a:ext uri="{FF2B5EF4-FFF2-40B4-BE49-F238E27FC236}">
                <a16:creationId xmlns:a16="http://schemas.microsoft.com/office/drawing/2014/main" id="{D5058D2F-B884-AC5E-1F4C-2D8E354B3E9D}"/>
              </a:ext>
            </a:extLst>
          </p:cNvPr>
          <p:cNvSpPr>
            <a:spLocks noGrp="1"/>
          </p:cNvSpPr>
          <p:nvPr>
            <p:ph type="body" sz="quarter" idx="15"/>
          </p:nvPr>
        </p:nvSpPr>
        <p:spPr>
          <a:xfrm>
            <a:off x="320693" y="223610"/>
            <a:ext cx="4572000" cy="676656"/>
          </a:xfrm>
        </p:spPr>
        <p:txBody>
          <a:bodyPr/>
          <a:lstStyle/>
          <a:p>
            <a:r>
              <a:rPr lang="en-US" sz="5500">
                <a:ln w="25400">
                  <a:noFill/>
                </a:ln>
              </a:rPr>
              <a:t>APP</a:t>
            </a:r>
            <a:endParaRPr lang="en-US" sz="5500">
              <a:ln w="25400">
                <a:solidFill>
                  <a:schemeClr val="bg1"/>
                </a:solidFill>
              </a:ln>
            </a:endParaRPr>
          </a:p>
          <a:p>
            <a:endParaRPr lang="en-US"/>
          </a:p>
        </p:txBody>
      </p:sp>
      <p:sp>
        <p:nvSpPr>
          <p:cNvPr id="3" name="Footer Placeholder 2">
            <a:extLst>
              <a:ext uri="{FF2B5EF4-FFF2-40B4-BE49-F238E27FC236}">
                <a16:creationId xmlns:a16="http://schemas.microsoft.com/office/drawing/2014/main" id="{28D57B0F-2810-8C48-FE90-BC0DFE035D01}"/>
              </a:ext>
            </a:extLst>
          </p:cNvPr>
          <p:cNvSpPr>
            <a:spLocks noGrp="1"/>
          </p:cNvSpPr>
          <p:nvPr>
            <p:ph type="ftr" sz="quarter" idx="10"/>
          </p:nvPr>
        </p:nvSpPr>
        <p:spPr/>
        <p:txBody>
          <a:bodyPr/>
          <a:lstStyle/>
          <a:p>
            <a:r>
              <a:rPr lang="en-US"/>
              <a:t>8020fit.ai</a:t>
            </a:r>
          </a:p>
        </p:txBody>
      </p:sp>
      <p:sp>
        <p:nvSpPr>
          <p:cNvPr id="4" name="Slide Number Placeholder 3">
            <a:extLst>
              <a:ext uri="{FF2B5EF4-FFF2-40B4-BE49-F238E27FC236}">
                <a16:creationId xmlns:a16="http://schemas.microsoft.com/office/drawing/2014/main" id="{90B2E07D-C0B6-458F-5706-3B03149B9CCA}"/>
              </a:ext>
            </a:extLst>
          </p:cNvPr>
          <p:cNvSpPr>
            <a:spLocks noGrp="1"/>
          </p:cNvSpPr>
          <p:nvPr>
            <p:ph type="sldNum" sz="quarter" idx="11"/>
          </p:nvPr>
        </p:nvSpPr>
        <p:spPr/>
        <p:txBody>
          <a:bodyPr/>
          <a:lstStyle/>
          <a:p>
            <a:fld id="{294A09A9-5501-47C1-A89A-A340965A2BE2}" type="slidenum">
              <a:rPr lang="en-US" smtClean="0"/>
              <a:pPr/>
              <a:t>51</a:t>
            </a:fld>
            <a:endParaRPr lang="en-US"/>
          </a:p>
        </p:txBody>
      </p:sp>
      <p:pic>
        <p:nvPicPr>
          <p:cNvPr id="7" name="Picture 6" descr="A screenshot of a website&#10;&#10;AI-generated content may be incorrect.">
            <a:extLst>
              <a:ext uri="{FF2B5EF4-FFF2-40B4-BE49-F238E27FC236}">
                <a16:creationId xmlns:a16="http://schemas.microsoft.com/office/drawing/2014/main" id="{C23F86D7-7D51-8084-0E4D-5C433FE99517}"/>
              </a:ext>
            </a:extLst>
          </p:cNvPr>
          <p:cNvPicPr>
            <a:picLocks noChangeAspect="1"/>
          </p:cNvPicPr>
          <p:nvPr/>
        </p:nvPicPr>
        <p:blipFill>
          <a:blip r:embed="rId2"/>
          <a:stretch>
            <a:fillRect/>
          </a:stretch>
        </p:blipFill>
        <p:spPr>
          <a:xfrm>
            <a:off x="1220679" y="1041617"/>
            <a:ext cx="9758040" cy="4774765"/>
          </a:xfrm>
          <a:prstGeom prst="rect">
            <a:avLst/>
          </a:prstGeom>
        </p:spPr>
      </p:pic>
    </p:spTree>
    <p:extLst>
      <p:ext uri="{BB962C8B-B14F-4D97-AF65-F5344CB8AC3E}">
        <p14:creationId xmlns:p14="http://schemas.microsoft.com/office/powerpoint/2010/main" val="16129017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FD17C-A2E8-105A-9D7D-934AB03985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782798-F509-AC24-7A71-10B8989D10E1}"/>
              </a:ext>
            </a:extLst>
          </p:cNvPr>
          <p:cNvSpPr>
            <a:spLocks noGrp="1"/>
          </p:cNvSpPr>
          <p:nvPr>
            <p:ph type="title"/>
          </p:nvPr>
        </p:nvSpPr>
        <p:spPr>
          <a:xfrm>
            <a:off x="2277542" y="291402"/>
            <a:ext cx="4821597" cy="676656"/>
          </a:xfrm>
        </p:spPr>
        <p:txBody>
          <a:bodyPr/>
          <a:lstStyle/>
          <a:p>
            <a:r>
              <a:rPr lang="en-US"/>
              <a:t>Screenshot</a:t>
            </a:r>
          </a:p>
        </p:txBody>
      </p:sp>
      <p:sp>
        <p:nvSpPr>
          <p:cNvPr id="6" name="Text Placeholder 5">
            <a:extLst>
              <a:ext uri="{FF2B5EF4-FFF2-40B4-BE49-F238E27FC236}">
                <a16:creationId xmlns:a16="http://schemas.microsoft.com/office/drawing/2014/main" id="{5BFAC613-0AF9-932E-78E5-C206D7614830}"/>
              </a:ext>
            </a:extLst>
          </p:cNvPr>
          <p:cNvSpPr>
            <a:spLocks noGrp="1"/>
          </p:cNvSpPr>
          <p:nvPr>
            <p:ph type="body" sz="quarter" idx="15"/>
          </p:nvPr>
        </p:nvSpPr>
        <p:spPr>
          <a:xfrm>
            <a:off x="579772" y="305721"/>
            <a:ext cx="4572000" cy="676656"/>
          </a:xfrm>
        </p:spPr>
        <p:txBody>
          <a:bodyPr/>
          <a:lstStyle/>
          <a:p>
            <a:r>
              <a:rPr lang="en-US" sz="5500">
                <a:ln w="25400">
                  <a:noFill/>
                </a:ln>
              </a:rPr>
              <a:t>APP</a:t>
            </a:r>
            <a:endParaRPr lang="en-US" sz="5500">
              <a:ln w="25400">
                <a:solidFill>
                  <a:schemeClr val="bg1"/>
                </a:solidFill>
              </a:ln>
            </a:endParaRPr>
          </a:p>
          <a:p>
            <a:endParaRPr lang="en-US"/>
          </a:p>
        </p:txBody>
      </p:sp>
      <p:sp>
        <p:nvSpPr>
          <p:cNvPr id="3" name="Footer Placeholder 2">
            <a:extLst>
              <a:ext uri="{FF2B5EF4-FFF2-40B4-BE49-F238E27FC236}">
                <a16:creationId xmlns:a16="http://schemas.microsoft.com/office/drawing/2014/main" id="{A2063BDF-4239-790A-DA29-1926C1FDD520}"/>
              </a:ext>
            </a:extLst>
          </p:cNvPr>
          <p:cNvSpPr>
            <a:spLocks noGrp="1"/>
          </p:cNvSpPr>
          <p:nvPr>
            <p:ph type="ftr" sz="quarter" idx="10"/>
          </p:nvPr>
        </p:nvSpPr>
        <p:spPr/>
        <p:txBody>
          <a:bodyPr/>
          <a:lstStyle/>
          <a:p>
            <a:r>
              <a:rPr lang="en-US"/>
              <a:t>8020fit.ai</a:t>
            </a:r>
          </a:p>
        </p:txBody>
      </p:sp>
      <p:sp>
        <p:nvSpPr>
          <p:cNvPr id="4" name="Slide Number Placeholder 3">
            <a:extLst>
              <a:ext uri="{FF2B5EF4-FFF2-40B4-BE49-F238E27FC236}">
                <a16:creationId xmlns:a16="http://schemas.microsoft.com/office/drawing/2014/main" id="{982C13DD-EC44-0EFE-0F9C-758516834B12}"/>
              </a:ext>
            </a:extLst>
          </p:cNvPr>
          <p:cNvSpPr>
            <a:spLocks noGrp="1"/>
          </p:cNvSpPr>
          <p:nvPr>
            <p:ph type="sldNum" sz="quarter" idx="11"/>
          </p:nvPr>
        </p:nvSpPr>
        <p:spPr/>
        <p:txBody>
          <a:bodyPr/>
          <a:lstStyle/>
          <a:p>
            <a:fld id="{294A09A9-5501-47C1-A89A-A340965A2BE2}" type="slidenum">
              <a:rPr lang="en-US" smtClean="0"/>
              <a:pPr/>
              <a:t>52</a:t>
            </a:fld>
            <a:endParaRPr lang="en-US"/>
          </a:p>
        </p:txBody>
      </p:sp>
      <p:pic>
        <p:nvPicPr>
          <p:cNvPr id="8" name="Picture 7" descr="A screenshot of a computer&#10;&#10;AI-generated content may be incorrect.">
            <a:extLst>
              <a:ext uri="{FF2B5EF4-FFF2-40B4-BE49-F238E27FC236}">
                <a16:creationId xmlns:a16="http://schemas.microsoft.com/office/drawing/2014/main" id="{AC03A186-210A-32F4-C60A-C62674687841}"/>
              </a:ext>
            </a:extLst>
          </p:cNvPr>
          <p:cNvPicPr>
            <a:picLocks noChangeAspect="1"/>
          </p:cNvPicPr>
          <p:nvPr/>
        </p:nvPicPr>
        <p:blipFill>
          <a:blip r:embed="rId2"/>
          <a:stretch>
            <a:fillRect/>
          </a:stretch>
        </p:blipFill>
        <p:spPr>
          <a:xfrm>
            <a:off x="788581" y="975635"/>
            <a:ext cx="10623698" cy="5695310"/>
          </a:xfrm>
          <a:prstGeom prst="rect">
            <a:avLst/>
          </a:prstGeom>
        </p:spPr>
      </p:pic>
    </p:spTree>
    <p:extLst>
      <p:ext uri="{BB962C8B-B14F-4D97-AF65-F5344CB8AC3E}">
        <p14:creationId xmlns:p14="http://schemas.microsoft.com/office/powerpoint/2010/main" val="12063380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7186E3-D215-DC95-DFD0-17300993B2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E376D1-A478-E374-2099-8CD4C6139E90}"/>
              </a:ext>
            </a:extLst>
          </p:cNvPr>
          <p:cNvSpPr>
            <a:spLocks noGrp="1"/>
          </p:cNvSpPr>
          <p:nvPr>
            <p:ph type="title"/>
          </p:nvPr>
        </p:nvSpPr>
        <p:spPr>
          <a:xfrm>
            <a:off x="2277542" y="291402"/>
            <a:ext cx="4821597" cy="676656"/>
          </a:xfrm>
        </p:spPr>
        <p:txBody>
          <a:bodyPr/>
          <a:lstStyle/>
          <a:p>
            <a:r>
              <a:rPr lang="en-US"/>
              <a:t>Screenshot</a:t>
            </a:r>
          </a:p>
        </p:txBody>
      </p:sp>
      <p:sp>
        <p:nvSpPr>
          <p:cNvPr id="6" name="Text Placeholder 5">
            <a:extLst>
              <a:ext uri="{FF2B5EF4-FFF2-40B4-BE49-F238E27FC236}">
                <a16:creationId xmlns:a16="http://schemas.microsoft.com/office/drawing/2014/main" id="{10464C2A-7039-3B50-C03A-A2D1CEB03E57}"/>
              </a:ext>
            </a:extLst>
          </p:cNvPr>
          <p:cNvSpPr>
            <a:spLocks noGrp="1"/>
          </p:cNvSpPr>
          <p:nvPr>
            <p:ph type="body" sz="quarter" idx="15"/>
          </p:nvPr>
        </p:nvSpPr>
        <p:spPr>
          <a:xfrm>
            <a:off x="579772" y="305721"/>
            <a:ext cx="4572000" cy="676656"/>
          </a:xfrm>
        </p:spPr>
        <p:txBody>
          <a:bodyPr/>
          <a:lstStyle/>
          <a:p>
            <a:r>
              <a:rPr lang="en-US" sz="5500">
                <a:ln w="25400">
                  <a:noFill/>
                </a:ln>
              </a:rPr>
              <a:t>APP</a:t>
            </a:r>
            <a:endParaRPr lang="en-US" sz="5500">
              <a:ln w="25400">
                <a:solidFill>
                  <a:schemeClr val="bg1"/>
                </a:solidFill>
              </a:ln>
            </a:endParaRPr>
          </a:p>
          <a:p>
            <a:endParaRPr lang="en-US"/>
          </a:p>
        </p:txBody>
      </p:sp>
      <p:sp>
        <p:nvSpPr>
          <p:cNvPr id="3" name="Footer Placeholder 2">
            <a:extLst>
              <a:ext uri="{FF2B5EF4-FFF2-40B4-BE49-F238E27FC236}">
                <a16:creationId xmlns:a16="http://schemas.microsoft.com/office/drawing/2014/main" id="{B69DB06F-169F-A303-4B00-F02F0E228C38}"/>
              </a:ext>
            </a:extLst>
          </p:cNvPr>
          <p:cNvSpPr>
            <a:spLocks noGrp="1"/>
          </p:cNvSpPr>
          <p:nvPr>
            <p:ph type="ftr" sz="quarter" idx="10"/>
          </p:nvPr>
        </p:nvSpPr>
        <p:spPr/>
        <p:txBody>
          <a:bodyPr/>
          <a:lstStyle/>
          <a:p>
            <a:r>
              <a:rPr lang="en-US"/>
              <a:t>8020fit.ai</a:t>
            </a:r>
          </a:p>
        </p:txBody>
      </p:sp>
      <p:sp>
        <p:nvSpPr>
          <p:cNvPr id="4" name="Slide Number Placeholder 3">
            <a:extLst>
              <a:ext uri="{FF2B5EF4-FFF2-40B4-BE49-F238E27FC236}">
                <a16:creationId xmlns:a16="http://schemas.microsoft.com/office/drawing/2014/main" id="{09E4AA9F-ED74-C1F8-2D44-E1A88AB441F5}"/>
              </a:ext>
            </a:extLst>
          </p:cNvPr>
          <p:cNvSpPr>
            <a:spLocks noGrp="1"/>
          </p:cNvSpPr>
          <p:nvPr>
            <p:ph type="sldNum" sz="quarter" idx="11"/>
          </p:nvPr>
        </p:nvSpPr>
        <p:spPr/>
        <p:txBody>
          <a:bodyPr/>
          <a:lstStyle/>
          <a:p>
            <a:fld id="{294A09A9-5501-47C1-A89A-A340965A2BE2}" type="slidenum">
              <a:rPr lang="en-US" smtClean="0"/>
              <a:pPr/>
              <a:t>53</a:t>
            </a:fld>
            <a:endParaRPr lang="en-US"/>
          </a:p>
        </p:txBody>
      </p:sp>
      <p:pic>
        <p:nvPicPr>
          <p:cNvPr id="5" name="Picture 4" descr="A screenshot of a workout history&#10;&#10;AI-generated content may be incorrect.">
            <a:extLst>
              <a:ext uri="{FF2B5EF4-FFF2-40B4-BE49-F238E27FC236}">
                <a16:creationId xmlns:a16="http://schemas.microsoft.com/office/drawing/2014/main" id="{40C2A27D-854E-775E-4313-4F0B5AF8EFDD}"/>
              </a:ext>
            </a:extLst>
          </p:cNvPr>
          <p:cNvPicPr>
            <a:picLocks noChangeAspect="1"/>
          </p:cNvPicPr>
          <p:nvPr/>
        </p:nvPicPr>
        <p:blipFill>
          <a:blip r:embed="rId2"/>
          <a:stretch>
            <a:fillRect/>
          </a:stretch>
        </p:blipFill>
        <p:spPr>
          <a:xfrm>
            <a:off x="753139" y="963089"/>
            <a:ext cx="10685720" cy="5702682"/>
          </a:xfrm>
          <a:prstGeom prst="rect">
            <a:avLst/>
          </a:prstGeom>
        </p:spPr>
      </p:pic>
    </p:spTree>
    <p:extLst>
      <p:ext uri="{BB962C8B-B14F-4D97-AF65-F5344CB8AC3E}">
        <p14:creationId xmlns:p14="http://schemas.microsoft.com/office/powerpoint/2010/main" val="10075729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0C432-5B60-7651-4E9B-9F8C30D999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9AD544-0BD9-9466-60F5-482014EB934F}"/>
              </a:ext>
            </a:extLst>
          </p:cNvPr>
          <p:cNvSpPr>
            <a:spLocks noGrp="1"/>
          </p:cNvSpPr>
          <p:nvPr>
            <p:ph type="title"/>
          </p:nvPr>
        </p:nvSpPr>
        <p:spPr>
          <a:xfrm>
            <a:off x="2277542" y="291402"/>
            <a:ext cx="4821597" cy="676656"/>
          </a:xfrm>
        </p:spPr>
        <p:txBody>
          <a:bodyPr/>
          <a:lstStyle/>
          <a:p>
            <a:r>
              <a:rPr lang="en-US"/>
              <a:t>Screenshot</a:t>
            </a:r>
          </a:p>
        </p:txBody>
      </p:sp>
      <p:sp>
        <p:nvSpPr>
          <p:cNvPr id="6" name="Text Placeholder 5">
            <a:extLst>
              <a:ext uri="{FF2B5EF4-FFF2-40B4-BE49-F238E27FC236}">
                <a16:creationId xmlns:a16="http://schemas.microsoft.com/office/drawing/2014/main" id="{B6644C31-EF44-8658-10ED-443CB0DF43DF}"/>
              </a:ext>
            </a:extLst>
          </p:cNvPr>
          <p:cNvSpPr>
            <a:spLocks noGrp="1"/>
          </p:cNvSpPr>
          <p:nvPr>
            <p:ph type="body" sz="quarter" idx="15"/>
          </p:nvPr>
        </p:nvSpPr>
        <p:spPr>
          <a:xfrm>
            <a:off x="579772" y="305721"/>
            <a:ext cx="4572000" cy="676656"/>
          </a:xfrm>
        </p:spPr>
        <p:txBody>
          <a:bodyPr/>
          <a:lstStyle/>
          <a:p>
            <a:r>
              <a:rPr lang="en-US" sz="5500">
                <a:ln w="25400">
                  <a:noFill/>
                </a:ln>
              </a:rPr>
              <a:t>APP</a:t>
            </a:r>
            <a:endParaRPr lang="en-US" sz="5500">
              <a:ln w="25400">
                <a:solidFill>
                  <a:schemeClr val="bg1"/>
                </a:solidFill>
              </a:ln>
            </a:endParaRPr>
          </a:p>
          <a:p>
            <a:endParaRPr lang="en-US"/>
          </a:p>
        </p:txBody>
      </p:sp>
      <p:sp>
        <p:nvSpPr>
          <p:cNvPr id="3" name="Footer Placeholder 2">
            <a:extLst>
              <a:ext uri="{FF2B5EF4-FFF2-40B4-BE49-F238E27FC236}">
                <a16:creationId xmlns:a16="http://schemas.microsoft.com/office/drawing/2014/main" id="{542F1F9E-8F12-263A-E472-FC33EB118E28}"/>
              </a:ext>
            </a:extLst>
          </p:cNvPr>
          <p:cNvSpPr>
            <a:spLocks noGrp="1"/>
          </p:cNvSpPr>
          <p:nvPr>
            <p:ph type="ftr" sz="quarter" idx="10"/>
          </p:nvPr>
        </p:nvSpPr>
        <p:spPr/>
        <p:txBody>
          <a:bodyPr/>
          <a:lstStyle/>
          <a:p>
            <a:r>
              <a:rPr lang="en-US"/>
              <a:t>8020fit.ai</a:t>
            </a:r>
          </a:p>
        </p:txBody>
      </p:sp>
      <p:sp>
        <p:nvSpPr>
          <p:cNvPr id="4" name="Slide Number Placeholder 3">
            <a:extLst>
              <a:ext uri="{FF2B5EF4-FFF2-40B4-BE49-F238E27FC236}">
                <a16:creationId xmlns:a16="http://schemas.microsoft.com/office/drawing/2014/main" id="{DBC221FB-5543-EFEB-6DB3-B12B860B9156}"/>
              </a:ext>
            </a:extLst>
          </p:cNvPr>
          <p:cNvSpPr>
            <a:spLocks noGrp="1"/>
          </p:cNvSpPr>
          <p:nvPr>
            <p:ph type="sldNum" sz="quarter" idx="11"/>
          </p:nvPr>
        </p:nvSpPr>
        <p:spPr/>
        <p:txBody>
          <a:bodyPr/>
          <a:lstStyle/>
          <a:p>
            <a:fld id="{294A09A9-5501-47C1-A89A-A340965A2BE2}" type="slidenum">
              <a:rPr lang="en-US" smtClean="0"/>
              <a:pPr/>
              <a:t>54</a:t>
            </a:fld>
            <a:endParaRPr lang="en-US"/>
          </a:p>
        </p:txBody>
      </p:sp>
      <p:pic>
        <p:nvPicPr>
          <p:cNvPr id="8" name="Picture 7">
            <a:extLst>
              <a:ext uri="{FF2B5EF4-FFF2-40B4-BE49-F238E27FC236}">
                <a16:creationId xmlns:a16="http://schemas.microsoft.com/office/drawing/2014/main" id="{FCC86FD9-EE7F-FD53-352D-8A9EAFB3BC47}"/>
              </a:ext>
            </a:extLst>
          </p:cNvPr>
          <p:cNvPicPr>
            <a:picLocks noChangeAspect="1"/>
          </p:cNvPicPr>
          <p:nvPr/>
        </p:nvPicPr>
        <p:blipFill>
          <a:blip r:embed="rId2"/>
          <a:stretch>
            <a:fillRect/>
          </a:stretch>
        </p:blipFill>
        <p:spPr>
          <a:xfrm>
            <a:off x="406042" y="1892711"/>
            <a:ext cx="11379916" cy="3072577"/>
          </a:xfrm>
          <a:prstGeom prst="rect">
            <a:avLst/>
          </a:prstGeom>
        </p:spPr>
      </p:pic>
    </p:spTree>
    <p:extLst>
      <p:ext uri="{BB962C8B-B14F-4D97-AF65-F5344CB8AC3E}">
        <p14:creationId xmlns:p14="http://schemas.microsoft.com/office/powerpoint/2010/main" val="24315504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B769AE-C10D-890B-507A-561458EBE7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E74DCE-FAF6-C1EE-6588-2A3A8FF37C4C}"/>
              </a:ext>
            </a:extLst>
          </p:cNvPr>
          <p:cNvSpPr>
            <a:spLocks noGrp="1"/>
          </p:cNvSpPr>
          <p:nvPr>
            <p:ph type="title"/>
          </p:nvPr>
        </p:nvSpPr>
        <p:spPr>
          <a:xfrm>
            <a:off x="2277542" y="291402"/>
            <a:ext cx="4821597" cy="676656"/>
          </a:xfrm>
        </p:spPr>
        <p:txBody>
          <a:bodyPr/>
          <a:lstStyle/>
          <a:p>
            <a:r>
              <a:rPr lang="en-US"/>
              <a:t>Screenshot</a:t>
            </a:r>
          </a:p>
        </p:txBody>
      </p:sp>
      <p:sp>
        <p:nvSpPr>
          <p:cNvPr id="6" name="Text Placeholder 5">
            <a:extLst>
              <a:ext uri="{FF2B5EF4-FFF2-40B4-BE49-F238E27FC236}">
                <a16:creationId xmlns:a16="http://schemas.microsoft.com/office/drawing/2014/main" id="{2FE6E624-AA47-26BD-5120-F6FDA8178010}"/>
              </a:ext>
            </a:extLst>
          </p:cNvPr>
          <p:cNvSpPr>
            <a:spLocks noGrp="1"/>
          </p:cNvSpPr>
          <p:nvPr>
            <p:ph type="body" sz="quarter" idx="15"/>
          </p:nvPr>
        </p:nvSpPr>
        <p:spPr>
          <a:xfrm>
            <a:off x="579772" y="305721"/>
            <a:ext cx="4572000" cy="676656"/>
          </a:xfrm>
        </p:spPr>
        <p:txBody>
          <a:bodyPr/>
          <a:lstStyle/>
          <a:p>
            <a:r>
              <a:rPr lang="en-US" sz="5500">
                <a:ln w="25400">
                  <a:noFill/>
                </a:ln>
              </a:rPr>
              <a:t>APP</a:t>
            </a:r>
            <a:endParaRPr lang="en-US" sz="5500">
              <a:ln w="25400">
                <a:solidFill>
                  <a:schemeClr val="bg1"/>
                </a:solidFill>
              </a:ln>
            </a:endParaRPr>
          </a:p>
          <a:p>
            <a:endParaRPr lang="en-US"/>
          </a:p>
        </p:txBody>
      </p:sp>
      <p:sp>
        <p:nvSpPr>
          <p:cNvPr id="3" name="Footer Placeholder 2">
            <a:extLst>
              <a:ext uri="{FF2B5EF4-FFF2-40B4-BE49-F238E27FC236}">
                <a16:creationId xmlns:a16="http://schemas.microsoft.com/office/drawing/2014/main" id="{E6C0AE46-3DBE-C699-6D1D-E0BE5DB30FB0}"/>
              </a:ext>
            </a:extLst>
          </p:cNvPr>
          <p:cNvSpPr>
            <a:spLocks noGrp="1"/>
          </p:cNvSpPr>
          <p:nvPr>
            <p:ph type="ftr" sz="quarter" idx="10"/>
          </p:nvPr>
        </p:nvSpPr>
        <p:spPr/>
        <p:txBody>
          <a:bodyPr/>
          <a:lstStyle/>
          <a:p>
            <a:r>
              <a:rPr lang="en-US"/>
              <a:t>8020fit.ai</a:t>
            </a:r>
          </a:p>
        </p:txBody>
      </p:sp>
      <p:sp>
        <p:nvSpPr>
          <p:cNvPr id="4" name="Slide Number Placeholder 3">
            <a:extLst>
              <a:ext uri="{FF2B5EF4-FFF2-40B4-BE49-F238E27FC236}">
                <a16:creationId xmlns:a16="http://schemas.microsoft.com/office/drawing/2014/main" id="{29075C9F-DBA5-AEDB-7CA2-67ECD89CAB27}"/>
              </a:ext>
            </a:extLst>
          </p:cNvPr>
          <p:cNvSpPr>
            <a:spLocks noGrp="1"/>
          </p:cNvSpPr>
          <p:nvPr>
            <p:ph type="sldNum" sz="quarter" idx="11"/>
          </p:nvPr>
        </p:nvSpPr>
        <p:spPr/>
        <p:txBody>
          <a:bodyPr/>
          <a:lstStyle/>
          <a:p>
            <a:fld id="{294A09A9-5501-47C1-A89A-A340965A2BE2}" type="slidenum">
              <a:rPr lang="en-US" smtClean="0"/>
              <a:pPr/>
              <a:t>55</a:t>
            </a:fld>
            <a:endParaRPr lang="en-US"/>
          </a:p>
        </p:txBody>
      </p:sp>
      <p:pic>
        <p:nvPicPr>
          <p:cNvPr id="5" name="Picture 4" descr="A screenshot of a computer&#10;&#10;AI-generated content may be incorrect.">
            <a:extLst>
              <a:ext uri="{FF2B5EF4-FFF2-40B4-BE49-F238E27FC236}">
                <a16:creationId xmlns:a16="http://schemas.microsoft.com/office/drawing/2014/main" id="{24DB62B0-D333-69B1-179F-3DC78C4AC85D}"/>
              </a:ext>
            </a:extLst>
          </p:cNvPr>
          <p:cNvPicPr>
            <a:picLocks noChangeAspect="1"/>
          </p:cNvPicPr>
          <p:nvPr/>
        </p:nvPicPr>
        <p:blipFill>
          <a:blip r:embed="rId2"/>
          <a:stretch>
            <a:fillRect/>
          </a:stretch>
        </p:blipFill>
        <p:spPr>
          <a:xfrm>
            <a:off x="588379" y="1205876"/>
            <a:ext cx="10552253" cy="4783841"/>
          </a:xfrm>
          <a:prstGeom prst="rect">
            <a:avLst/>
          </a:prstGeom>
        </p:spPr>
      </p:pic>
    </p:spTree>
    <p:extLst>
      <p:ext uri="{BB962C8B-B14F-4D97-AF65-F5344CB8AC3E}">
        <p14:creationId xmlns:p14="http://schemas.microsoft.com/office/powerpoint/2010/main" val="10135523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AF25EF-9A9B-DA46-05A7-80ED4FD60F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4E2B42-2E82-EA58-5C1D-2B59553B0B57}"/>
              </a:ext>
            </a:extLst>
          </p:cNvPr>
          <p:cNvSpPr>
            <a:spLocks noGrp="1"/>
          </p:cNvSpPr>
          <p:nvPr>
            <p:ph type="title"/>
          </p:nvPr>
        </p:nvSpPr>
        <p:spPr>
          <a:xfrm>
            <a:off x="2277542" y="291402"/>
            <a:ext cx="4821597" cy="676656"/>
          </a:xfrm>
        </p:spPr>
        <p:txBody>
          <a:bodyPr/>
          <a:lstStyle/>
          <a:p>
            <a:r>
              <a:rPr lang="en-US"/>
              <a:t>Screenshot</a:t>
            </a:r>
          </a:p>
        </p:txBody>
      </p:sp>
      <p:sp>
        <p:nvSpPr>
          <p:cNvPr id="6" name="Text Placeholder 5">
            <a:extLst>
              <a:ext uri="{FF2B5EF4-FFF2-40B4-BE49-F238E27FC236}">
                <a16:creationId xmlns:a16="http://schemas.microsoft.com/office/drawing/2014/main" id="{A3B04C99-E4F1-3D45-7C93-861BDC0369E5}"/>
              </a:ext>
            </a:extLst>
          </p:cNvPr>
          <p:cNvSpPr>
            <a:spLocks noGrp="1"/>
          </p:cNvSpPr>
          <p:nvPr>
            <p:ph type="body" sz="quarter" idx="15"/>
          </p:nvPr>
        </p:nvSpPr>
        <p:spPr>
          <a:xfrm>
            <a:off x="579772" y="305721"/>
            <a:ext cx="4572000" cy="676656"/>
          </a:xfrm>
        </p:spPr>
        <p:txBody>
          <a:bodyPr/>
          <a:lstStyle/>
          <a:p>
            <a:r>
              <a:rPr lang="en-US" sz="5500">
                <a:ln w="25400">
                  <a:noFill/>
                </a:ln>
              </a:rPr>
              <a:t>APP</a:t>
            </a:r>
            <a:endParaRPr lang="en-US" sz="5500">
              <a:ln w="25400">
                <a:solidFill>
                  <a:schemeClr val="bg1"/>
                </a:solidFill>
              </a:ln>
            </a:endParaRPr>
          </a:p>
          <a:p>
            <a:endParaRPr lang="en-US"/>
          </a:p>
        </p:txBody>
      </p:sp>
      <p:sp>
        <p:nvSpPr>
          <p:cNvPr id="3" name="Footer Placeholder 2">
            <a:extLst>
              <a:ext uri="{FF2B5EF4-FFF2-40B4-BE49-F238E27FC236}">
                <a16:creationId xmlns:a16="http://schemas.microsoft.com/office/drawing/2014/main" id="{7AB5145B-E3F3-32FF-70AE-8C46E09FA52E}"/>
              </a:ext>
            </a:extLst>
          </p:cNvPr>
          <p:cNvSpPr>
            <a:spLocks noGrp="1"/>
          </p:cNvSpPr>
          <p:nvPr>
            <p:ph type="ftr" sz="quarter" idx="10"/>
          </p:nvPr>
        </p:nvSpPr>
        <p:spPr/>
        <p:txBody>
          <a:bodyPr/>
          <a:lstStyle/>
          <a:p>
            <a:r>
              <a:rPr lang="en-US"/>
              <a:t>8020fit.ai</a:t>
            </a:r>
          </a:p>
        </p:txBody>
      </p:sp>
      <p:sp>
        <p:nvSpPr>
          <p:cNvPr id="4" name="Slide Number Placeholder 3">
            <a:extLst>
              <a:ext uri="{FF2B5EF4-FFF2-40B4-BE49-F238E27FC236}">
                <a16:creationId xmlns:a16="http://schemas.microsoft.com/office/drawing/2014/main" id="{F48BF625-16FC-19BF-A980-1DB087C92440}"/>
              </a:ext>
            </a:extLst>
          </p:cNvPr>
          <p:cNvSpPr>
            <a:spLocks noGrp="1"/>
          </p:cNvSpPr>
          <p:nvPr>
            <p:ph type="sldNum" sz="quarter" idx="11"/>
          </p:nvPr>
        </p:nvSpPr>
        <p:spPr/>
        <p:txBody>
          <a:bodyPr/>
          <a:lstStyle/>
          <a:p>
            <a:fld id="{294A09A9-5501-47C1-A89A-A340965A2BE2}" type="slidenum">
              <a:rPr lang="en-US" smtClean="0"/>
              <a:pPr/>
              <a:t>56</a:t>
            </a:fld>
            <a:endParaRPr lang="en-US"/>
          </a:p>
        </p:txBody>
      </p:sp>
      <p:pic>
        <p:nvPicPr>
          <p:cNvPr id="7" name="Picture 6" descr="A screenshot of a diet plan&#10;&#10;AI-generated content may be incorrect.">
            <a:extLst>
              <a:ext uri="{FF2B5EF4-FFF2-40B4-BE49-F238E27FC236}">
                <a16:creationId xmlns:a16="http://schemas.microsoft.com/office/drawing/2014/main" id="{560E48BF-595E-D724-2502-D2141DBD3D26}"/>
              </a:ext>
            </a:extLst>
          </p:cNvPr>
          <p:cNvPicPr>
            <a:picLocks noChangeAspect="1"/>
          </p:cNvPicPr>
          <p:nvPr/>
        </p:nvPicPr>
        <p:blipFill>
          <a:blip r:embed="rId2"/>
          <a:stretch>
            <a:fillRect/>
          </a:stretch>
        </p:blipFill>
        <p:spPr>
          <a:xfrm>
            <a:off x="1051367" y="997240"/>
            <a:ext cx="9780606" cy="5172177"/>
          </a:xfrm>
          <a:prstGeom prst="rect">
            <a:avLst/>
          </a:prstGeom>
        </p:spPr>
      </p:pic>
    </p:spTree>
    <p:extLst>
      <p:ext uri="{BB962C8B-B14F-4D97-AF65-F5344CB8AC3E}">
        <p14:creationId xmlns:p14="http://schemas.microsoft.com/office/powerpoint/2010/main" val="19797845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FB1EF3-6DA4-ADE4-6019-6B1E7AE6E5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CD384E-5CD8-0C5D-308F-BD99CB676E4E}"/>
              </a:ext>
            </a:extLst>
          </p:cNvPr>
          <p:cNvSpPr>
            <a:spLocks noGrp="1"/>
          </p:cNvSpPr>
          <p:nvPr>
            <p:ph type="title"/>
          </p:nvPr>
        </p:nvSpPr>
        <p:spPr>
          <a:xfrm>
            <a:off x="2277542" y="291402"/>
            <a:ext cx="4821597" cy="676656"/>
          </a:xfrm>
        </p:spPr>
        <p:txBody>
          <a:bodyPr/>
          <a:lstStyle/>
          <a:p>
            <a:r>
              <a:rPr lang="en-US"/>
              <a:t>Screenshot</a:t>
            </a:r>
          </a:p>
        </p:txBody>
      </p:sp>
      <p:sp>
        <p:nvSpPr>
          <p:cNvPr id="6" name="Text Placeholder 5">
            <a:extLst>
              <a:ext uri="{FF2B5EF4-FFF2-40B4-BE49-F238E27FC236}">
                <a16:creationId xmlns:a16="http://schemas.microsoft.com/office/drawing/2014/main" id="{4D02F5B0-5503-1F63-F33C-9B508C0A26E5}"/>
              </a:ext>
            </a:extLst>
          </p:cNvPr>
          <p:cNvSpPr>
            <a:spLocks noGrp="1"/>
          </p:cNvSpPr>
          <p:nvPr>
            <p:ph type="body" sz="quarter" idx="15"/>
          </p:nvPr>
        </p:nvSpPr>
        <p:spPr>
          <a:xfrm>
            <a:off x="579772" y="305721"/>
            <a:ext cx="4572000" cy="676656"/>
          </a:xfrm>
        </p:spPr>
        <p:txBody>
          <a:bodyPr/>
          <a:lstStyle/>
          <a:p>
            <a:r>
              <a:rPr lang="en-US" sz="5500">
                <a:ln w="25400">
                  <a:noFill/>
                </a:ln>
              </a:rPr>
              <a:t>APP</a:t>
            </a:r>
            <a:endParaRPr lang="en-US" sz="5500">
              <a:ln w="25400">
                <a:solidFill>
                  <a:schemeClr val="bg1"/>
                </a:solidFill>
              </a:ln>
            </a:endParaRPr>
          </a:p>
          <a:p>
            <a:endParaRPr lang="en-US"/>
          </a:p>
        </p:txBody>
      </p:sp>
      <p:sp>
        <p:nvSpPr>
          <p:cNvPr id="3" name="Footer Placeholder 2">
            <a:extLst>
              <a:ext uri="{FF2B5EF4-FFF2-40B4-BE49-F238E27FC236}">
                <a16:creationId xmlns:a16="http://schemas.microsoft.com/office/drawing/2014/main" id="{4FD5B368-FBEA-F707-1358-EA81B029EEF9}"/>
              </a:ext>
            </a:extLst>
          </p:cNvPr>
          <p:cNvSpPr>
            <a:spLocks noGrp="1"/>
          </p:cNvSpPr>
          <p:nvPr>
            <p:ph type="ftr" sz="quarter" idx="10"/>
          </p:nvPr>
        </p:nvSpPr>
        <p:spPr/>
        <p:txBody>
          <a:bodyPr/>
          <a:lstStyle/>
          <a:p>
            <a:r>
              <a:rPr lang="en-US"/>
              <a:t>8020fit.ai</a:t>
            </a:r>
          </a:p>
        </p:txBody>
      </p:sp>
      <p:sp>
        <p:nvSpPr>
          <p:cNvPr id="4" name="Slide Number Placeholder 3">
            <a:extLst>
              <a:ext uri="{FF2B5EF4-FFF2-40B4-BE49-F238E27FC236}">
                <a16:creationId xmlns:a16="http://schemas.microsoft.com/office/drawing/2014/main" id="{51901446-C720-0038-5D32-0CEA89488438}"/>
              </a:ext>
            </a:extLst>
          </p:cNvPr>
          <p:cNvSpPr>
            <a:spLocks noGrp="1"/>
          </p:cNvSpPr>
          <p:nvPr>
            <p:ph type="sldNum" sz="quarter" idx="11"/>
          </p:nvPr>
        </p:nvSpPr>
        <p:spPr/>
        <p:txBody>
          <a:bodyPr/>
          <a:lstStyle/>
          <a:p>
            <a:fld id="{294A09A9-5501-47C1-A89A-A340965A2BE2}" type="slidenum">
              <a:rPr lang="en-US" smtClean="0"/>
              <a:pPr/>
              <a:t>57</a:t>
            </a:fld>
            <a:endParaRPr lang="en-US"/>
          </a:p>
        </p:txBody>
      </p:sp>
      <p:pic>
        <p:nvPicPr>
          <p:cNvPr id="5" name="Picture 4" descr="A screenshot of a recipe&#10;&#10;AI-generated content may be incorrect.">
            <a:extLst>
              <a:ext uri="{FF2B5EF4-FFF2-40B4-BE49-F238E27FC236}">
                <a16:creationId xmlns:a16="http://schemas.microsoft.com/office/drawing/2014/main" id="{3AC4F263-606E-DDB0-5A9E-110CEC37A3C7}"/>
              </a:ext>
            </a:extLst>
          </p:cNvPr>
          <p:cNvPicPr>
            <a:picLocks noChangeAspect="1"/>
          </p:cNvPicPr>
          <p:nvPr/>
        </p:nvPicPr>
        <p:blipFill>
          <a:blip r:embed="rId2"/>
          <a:stretch>
            <a:fillRect/>
          </a:stretch>
        </p:blipFill>
        <p:spPr>
          <a:xfrm>
            <a:off x="1528487" y="1230086"/>
            <a:ext cx="8177083" cy="4691743"/>
          </a:xfrm>
          <a:prstGeom prst="rect">
            <a:avLst/>
          </a:prstGeom>
        </p:spPr>
      </p:pic>
    </p:spTree>
    <p:extLst>
      <p:ext uri="{BB962C8B-B14F-4D97-AF65-F5344CB8AC3E}">
        <p14:creationId xmlns:p14="http://schemas.microsoft.com/office/powerpoint/2010/main" val="22897682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BCB10-89AD-0B67-801A-ED0EF14B58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9718B7-585F-21C6-460A-5020316436EE}"/>
              </a:ext>
            </a:extLst>
          </p:cNvPr>
          <p:cNvSpPr>
            <a:spLocks noGrp="1"/>
          </p:cNvSpPr>
          <p:nvPr>
            <p:ph type="title"/>
          </p:nvPr>
        </p:nvSpPr>
        <p:spPr>
          <a:xfrm>
            <a:off x="2277542" y="291402"/>
            <a:ext cx="4821597" cy="676656"/>
          </a:xfrm>
        </p:spPr>
        <p:txBody>
          <a:bodyPr/>
          <a:lstStyle/>
          <a:p>
            <a:r>
              <a:rPr lang="en-US"/>
              <a:t>Screenshot</a:t>
            </a:r>
          </a:p>
        </p:txBody>
      </p:sp>
      <p:sp>
        <p:nvSpPr>
          <p:cNvPr id="6" name="Text Placeholder 5">
            <a:extLst>
              <a:ext uri="{FF2B5EF4-FFF2-40B4-BE49-F238E27FC236}">
                <a16:creationId xmlns:a16="http://schemas.microsoft.com/office/drawing/2014/main" id="{A3608739-1E91-F0EB-63B0-F0F1EB1ABC40}"/>
              </a:ext>
            </a:extLst>
          </p:cNvPr>
          <p:cNvSpPr>
            <a:spLocks noGrp="1"/>
          </p:cNvSpPr>
          <p:nvPr>
            <p:ph type="body" sz="quarter" idx="15"/>
          </p:nvPr>
        </p:nvSpPr>
        <p:spPr>
          <a:xfrm>
            <a:off x="579772" y="305721"/>
            <a:ext cx="4572000" cy="676656"/>
          </a:xfrm>
        </p:spPr>
        <p:txBody>
          <a:bodyPr/>
          <a:lstStyle/>
          <a:p>
            <a:r>
              <a:rPr lang="en-US" sz="5500">
                <a:ln w="25400">
                  <a:noFill/>
                </a:ln>
              </a:rPr>
              <a:t>APP</a:t>
            </a:r>
            <a:endParaRPr lang="en-US" sz="5500">
              <a:ln w="25400">
                <a:solidFill>
                  <a:schemeClr val="bg1"/>
                </a:solidFill>
              </a:ln>
            </a:endParaRPr>
          </a:p>
          <a:p>
            <a:endParaRPr lang="en-US"/>
          </a:p>
        </p:txBody>
      </p:sp>
      <p:sp>
        <p:nvSpPr>
          <p:cNvPr id="3" name="Footer Placeholder 2">
            <a:extLst>
              <a:ext uri="{FF2B5EF4-FFF2-40B4-BE49-F238E27FC236}">
                <a16:creationId xmlns:a16="http://schemas.microsoft.com/office/drawing/2014/main" id="{64DB6A15-48EE-E6F9-2AB1-28F3253A0EB7}"/>
              </a:ext>
            </a:extLst>
          </p:cNvPr>
          <p:cNvSpPr>
            <a:spLocks noGrp="1"/>
          </p:cNvSpPr>
          <p:nvPr>
            <p:ph type="ftr" sz="quarter" idx="10"/>
          </p:nvPr>
        </p:nvSpPr>
        <p:spPr/>
        <p:txBody>
          <a:bodyPr/>
          <a:lstStyle/>
          <a:p>
            <a:r>
              <a:rPr lang="en-US"/>
              <a:t>8020fit.ai</a:t>
            </a:r>
          </a:p>
        </p:txBody>
      </p:sp>
      <p:sp>
        <p:nvSpPr>
          <p:cNvPr id="4" name="Slide Number Placeholder 3">
            <a:extLst>
              <a:ext uri="{FF2B5EF4-FFF2-40B4-BE49-F238E27FC236}">
                <a16:creationId xmlns:a16="http://schemas.microsoft.com/office/drawing/2014/main" id="{F89343BD-10F8-32D5-713D-65A56709A0A7}"/>
              </a:ext>
            </a:extLst>
          </p:cNvPr>
          <p:cNvSpPr>
            <a:spLocks noGrp="1"/>
          </p:cNvSpPr>
          <p:nvPr>
            <p:ph type="sldNum" sz="quarter" idx="11"/>
          </p:nvPr>
        </p:nvSpPr>
        <p:spPr/>
        <p:txBody>
          <a:bodyPr/>
          <a:lstStyle/>
          <a:p>
            <a:fld id="{294A09A9-5501-47C1-A89A-A340965A2BE2}" type="slidenum">
              <a:rPr lang="en-US" smtClean="0"/>
              <a:pPr/>
              <a:t>58</a:t>
            </a:fld>
            <a:endParaRPr lang="en-US"/>
          </a:p>
        </p:txBody>
      </p:sp>
      <p:pic>
        <p:nvPicPr>
          <p:cNvPr id="7" name="Picture 6" descr="A screenshot of a recipe&#10;&#10;AI-generated content may be incorrect.">
            <a:extLst>
              <a:ext uri="{FF2B5EF4-FFF2-40B4-BE49-F238E27FC236}">
                <a16:creationId xmlns:a16="http://schemas.microsoft.com/office/drawing/2014/main" id="{E5A45D4F-0912-87F1-7084-2D01DC597EDF}"/>
              </a:ext>
            </a:extLst>
          </p:cNvPr>
          <p:cNvPicPr>
            <a:picLocks noChangeAspect="1"/>
          </p:cNvPicPr>
          <p:nvPr/>
        </p:nvPicPr>
        <p:blipFill>
          <a:blip r:embed="rId2"/>
          <a:stretch>
            <a:fillRect/>
          </a:stretch>
        </p:blipFill>
        <p:spPr>
          <a:xfrm>
            <a:off x="1823067" y="1397168"/>
            <a:ext cx="7320589" cy="4350489"/>
          </a:xfrm>
          <a:prstGeom prst="rect">
            <a:avLst/>
          </a:prstGeom>
        </p:spPr>
      </p:pic>
    </p:spTree>
    <p:extLst>
      <p:ext uri="{BB962C8B-B14F-4D97-AF65-F5344CB8AC3E}">
        <p14:creationId xmlns:p14="http://schemas.microsoft.com/office/powerpoint/2010/main" val="25457405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526F8B-5C4E-A996-997E-A390ABC038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07B06D-30CA-2975-D082-8F9340A4BF18}"/>
              </a:ext>
            </a:extLst>
          </p:cNvPr>
          <p:cNvSpPr>
            <a:spLocks noGrp="1"/>
          </p:cNvSpPr>
          <p:nvPr>
            <p:ph type="title"/>
          </p:nvPr>
        </p:nvSpPr>
        <p:spPr>
          <a:xfrm>
            <a:off x="2277542" y="291402"/>
            <a:ext cx="4821597" cy="676656"/>
          </a:xfrm>
        </p:spPr>
        <p:txBody>
          <a:bodyPr/>
          <a:lstStyle/>
          <a:p>
            <a:r>
              <a:rPr lang="en-US"/>
              <a:t>Screenshot</a:t>
            </a:r>
          </a:p>
        </p:txBody>
      </p:sp>
      <p:sp>
        <p:nvSpPr>
          <p:cNvPr id="6" name="Text Placeholder 5">
            <a:extLst>
              <a:ext uri="{FF2B5EF4-FFF2-40B4-BE49-F238E27FC236}">
                <a16:creationId xmlns:a16="http://schemas.microsoft.com/office/drawing/2014/main" id="{6D9B1943-C460-8EB5-360F-5F44D360E2C8}"/>
              </a:ext>
            </a:extLst>
          </p:cNvPr>
          <p:cNvSpPr>
            <a:spLocks noGrp="1"/>
          </p:cNvSpPr>
          <p:nvPr>
            <p:ph type="body" sz="quarter" idx="15"/>
          </p:nvPr>
        </p:nvSpPr>
        <p:spPr>
          <a:xfrm>
            <a:off x="579772" y="305721"/>
            <a:ext cx="4572000" cy="676656"/>
          </a:xfrm>
        </p:spPr>
        <p:txBody>
          <a:bodyPr/>
          <a:lstStyle/>
          <a:p>
            <a:r>
              <a:rPr lang="en-US" sz="5500">
                <a:ln w="25400">
                  <a:noFill/>
                </a:ln>
              </a:rPr>
              <a:t>APP</a:t>
            </a:r>
            <a:endParaRPr lang="en-US" sz="5500">
              <a:ln w="25400">
                <a:solidFill>
                  <a:schemeClr val="bg1"/>
                </a:solidFill>
              </a:ln>
            </a:endParaRPr>
          </a:p>
          <a:p>
            <a:endParaRPr lang="en-US"/>
          </a:p>
        </p:txBody>
      </p:sp>
      <p:sp>
        <p:nvSpPr>
          <p:cNvPr id="3" name="Footer Placeholder 2">
            <a:extLst>
              <a:ext uri="{FF2B5EF4-FFF2-40B4-BE49-F238E27FC236}">
                <a16:creationId xmlns:a16="http://schemas.microsoft.com/office/drawing/2014/main" id="{9EE82E9B-B3DC-4D5A-8AC7-A782006E07FD}"/>
              </a:ext>
            </a:extLst>
          </p:cNvPr>
          <p:cNvSpPr>
            <a:spLocks noGrp="1"/>
          </p:cNvSpPr>
          <p:nvPr>
            <p:ph type="ftr" sz="quarter" idx="10"/>
          </p:nvPr>
        </p:nvSpPr>
        <p:spPr/>
        <p:txBody>
          <a:bodyPr/>
          <a:lstStyle/>
          <a:p>
            <a:r>
              <a:rPr lang="en-US"/>
              <a:t>8020fit.ai</a:t>
            </a:r>
          </a:p>
        </p:txBody>
      </p:sp>
      <p:sp>
        <p:nvSpPr>
          <p:cNvPr id="4" name="Slide Number Placeholder 3">
            <a:extLst>
              <a:ext uri="{FF2B5EF4-FFF2-40B4-BE49-F238E27FC236}">
                <a16:creationId xmlns:a16="http://schemas.microsoft.com/office/drawing/2014/main" id="{0F1A0C72-3F43-BF2D-2866-127BA9425A9F}"/>
              </a:ext>
            </a:extLst>
          </p:cNvPr>
          <p:cNvSpPr>
            <a:spLocks noGrp="1"/>
          </p:cNvSpPr>
          <p:nvPr>
            <p:ph type="sldNum" sz="quarter" idx="11"/>
          </p:nvPr>
        </p:nvSpPr>
        <p:spPr/>
        <p:txBody>
          <a:bodyPr/>
          <a:lstStyle/>
          <a:p>
            <a:fld id="{294A09A9-5501-47C1-A89A-A340965A2BE2}" type="slidenum">
              <a:rPr lang="en-US" smtClean="0"/>
              <a:pPr/>
              <a:t>59</a:t>
            </a:fld>
            <a:endParaRPr lang="en-US"/>
          </a:p>
        </p:txBody>
      </p:sp>
      <p:pic>
        <p:nvPicPr>
          <p:cNvPr id="7" name="Picture 6" descr="A screenshot of a chat&#10;&#10;AI-generated content may be incorrect.">
            <a:extLst>
              <a:ext uri="{FF2B5EF4-FFF2-40B4-BE49-F238E27FC236}">
                <a16:creationId xmlns:a16="http://schemas.microsoft.com/office/drawing/2014/main" id="{4A228F73-7F09-9D26-E0BC-B9FA7F0F41CC}"/>
              </a:ext>
            </a:extLst>
          </p:cNvPr>
          <p:cNvPicPr>
            <a:picLocks noChangeAspect="1"/>
          </p:cNvPicPr>
          <p:nvPr/>
        </p:nvPicPr>
        <p:blipFill>
          <a:blip r:embed="rId2"/>
          <a:stretch>
            <a:fillRect/>
          </a:stretch>
        </p:blipFill>
        <p:spPr>
          <a:xfrm>
            <a:off x="1350447" y="1250930"/>
            <a:ext cx="3790950" cy="5286375"/>
          </a:xfrm>
          <a:prstGeom prst="rect">
            <a:avLst/>
          </a:prstGeom>
        </p:spPr>
      </p:pic>
      <p:pic>
        <p:nvPicPr>
          <p:cNvPr id="9" name="Picture 8" descr="A screenshot of a phone&#10;&#10;AI-generated content may be incorrect.">
            <a:extLst>
              <a:ext uri="{FF2B5EF4-FFF2-40B4-BE49-F238E27FC236}">
                <a16:creationId xmlns:a16="http://schemas.microsoft.com/office/drawing/2014/main" id="{860A346F-2C12-0888-7669-668904CECBAF}"/>
              </a:ext>
            </a:extLst>
          </p:cNvPr>
          <p:cNvPicPr>
            <a:picLocks noChangeAspect="1"/>
          </p:cNvPicPr>
          <p:nvPr/>
        </p:nvPicPr>
        <p:blipFill>
          <a:blip r:embed="rId3"/>
          <a:stretch>
            <a:fillRect/>
          </a:stretch>
        </p:blipFill>
        <p:spPr>
          <a:xfrm>
            <a:off x="6970691" y="1094447"/>
            <a:ext cx="3752850" cy="5381625"/>
          </a:xfrm>
          <a:prstGeom prst="rect">
            <a:avLst/>
          </a:prstGeom>
        </p:spPr>
      </p:pic>
    </p:spTree>
    <p:extLst>
      <p:ext uri="{BB962C8B-B14F-4D97-AF65-F5344CB8AC3E}">
        <p14:creationId xmlns:p14="http://schemas.microsoft.com/office/powerpoint/2010/main" val="270729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CEF1D74-667E-94EB-E27E-8702AE9E2F9E}"/>
              </a:ext>
            </a:extLst>
          </p:cNvPr>
          <p:cNvSpPr>
            <a:spLocks noGrp="1"/>
          </p:cNvSpPr>
          <p:nvPr>
            <p:ph type="title"/>
          </p:nvPr>
        </p:nvSpPr>
        <p:spPr/>
        <p:txBody>
          <a:bodyPr/>
          <a:lstStyle/>
          <a:p>
            <a:r>
              <a:rPr lang="en-US"/>
              <a:t>Problem</a:t>
            </a:r>
            <a:br>
              <a:rPr lang="en-US"/>
            </a:br>
            <a:endParaRPr lang="en-US"/>
          </a:p>
        </p:txBody>
      </p:sp>
      <p:sp>
        <p:nvSpPr>
          <p:cNvPr id="6" name="Text Placeholder 5">
            <a:extLst>
              <a:ext uri="{FF2B5EF4-FFF2-40B4-BE49-F238E27FC236}">
                <a16:creationId xmlns:a16="http://schemas.microsoft.com/office/drawing/2014/main" id="{BF5C5BBC-CA0F-8C3D-85EA-B62B577DB546}"/>
              </a:ext>
            </a:extLst>
          </p:cNvPr>
          <p:cNvSpPr>
            <a:spLocks noGrp="1"/>
          </p:cNvSpPr>
          <p:nvPr>
            <p:ph type="body" sz="quarter" idx="14"/>
          </p:nvPr>
        </p:nvSpPr>
        <p:spPr/>
        <p:txBody>
          <a:bodyPr/>
          <a:lstStyle/>
          <a:p>
            <a:r>
              <a:rPr lang="en-US"/>
              <a:t>problem</a:t>
            </a:r>
          </a:p>
          <a:p>
            <a:endParaRPr lang="en-US"/>
          </a:p>
        </p:txBody>
      </p:sp>
      <p:sp>
        <p:nvSpPr>
          <p:cNvPr id="7" name="Text Placeholder 6">
            <a:extLst>
              <a:ext uri="{FF2B5EF4-FFF2-40B4-BE49-F238E27FC236}">
                <a16:creationId xmlns:a16="http://schemas.microsoft.com/office/drawing/2014/main" id="{400690B5-FC6B-2656-A037-B421B3A3C6B5}"/>
              </a:ext>
            </a:extLst>
          </p:cNvPr>
          <p:cNvSpPr>
            <a:spLocks noGrp="1"/>
          </p:cNvSpPr>
          <p:nvPr>
            <p:ph type="body" sz="quarter" idx="15"/>
          </p:nvPr>
        </p:nvSpPr>
        <p:spPr/>
        <p:txBody>
          <a:bodyPr/>
          <a:lstStyle/>
          <a:p>
            <a:r>
              <a:rPr lang="en-US"/>
              <a:t>Problem</a:t>
            </a:r>
          </a:p>
          <a:p>
            <a:endParaRPr lang="en-US"/>
          </a:p>
        </p:txBody>
      </p:sp>
      <p:sp>
        <p:nvSpPr>
          <p:cNvPr id="15" name="Text Placeholder 14">
            <a:extLst>
              <a:ext uri="{FF2B5EF4-FFF2-40B4-BE49-F238E27FC236}">
                <a16:creationId xmlns:a16="http://schemas.microsoft.com/office/drawing/2014/main" id="{57753CAF-8D70-0BDE-1152-762DCFED7861}"/>
              </a:ext>
            </a:extLst>
          </p:cNvPr>
          <p:cNvSpPr>
            <a:spLocks noGrp="1"/>
          </p:cNvSpPr>
          <p:nvPr>
            <p:ph type="body" sz="quarter" idx="16"/>
          </p:nvPr>
        </p:nvSpPr>
        <p:spPr/>
        <p:txBody>
          <a:bodyPr>
            <a:normAutofit lnSpcReduction="10000"/>
          </a:bodyPr>
          <a:lstStyle/>
          <a:p>
            <a:r>
              <a:rPr lang="en-US"/>
              <a:t>People fail to achieve their nutrition and fitness goals due to overcomplicated health/fitness apps, lack of education, hectic lifestyles, expensive personal trainers &amp; gym memberships, and misinformation in the nutrition &amp; fitness industries.</a:t>
            </a:r>
          </a:p>
          <a:p>
            <a:endParaRPr lang="en-US"/>
          </a:p>
        </p:txBody>
      </p:sp>
      <p:pic>
        <p:nvPicPr>
          <p:cNvPr id="16" name="Picture Placeholder 15" descr="Close up of a hand holding a dumbbell">
            <a:extLst>
              <a:ext uri="{FF2B5EF4-FFF2-40B4-BE49-F238E27FC236}">
                <a16:creationId xmlns:a16="http://schemas.microsoft.com/office/drawing/2014/main" id="{51197D32-3728-D8DD-30CC-D81A65554B13}"/>
              </a:ext>
            </a:extLst>
          </p:cNvPr>
          <p:cNvPicPr>
            <a:picLocks noGrp="1" noChangeAspect="1"/>
          </p:cNvPicPr>
          <p:nvPr>
            <p:ph type="pic" sz="quarter" idx="10"/>
          </p:nvPr>
        </p:nvPicPr>
        <p:blipFill rotWithShape="1">
          <a:blip r:embed="rId2"/>
          <a:srcRect t="12" b="12"/>
          <a:stretch/>
        </p:blipFill>
        <p:spPr/>
      </p:pic>
      <p:sp>
        <p:nvSpPr>
          <p:cNvPr id="2" name="Footer Placeholder 1">
            <a:extLst>
              <a:ext uri="{FF2B5EF4-FFF2-40B4-BE49-F238E27FC236}">
                <a16:creationId xmlns:a16="http://schemas.microsoft.com/office/drawing/2014/main" id="{B6CAD1EF-6AD2-B5DC-3805-BDB1741DDBED}"/>
              </a:ext>
            </a:extLst>
          </p:cNvPr>
          <p:cNvSpPr>
            <a:spLocks noGrp="1"/>
          </p:cNvSpPr>
          <p:nvPr>
            <p:ph type="ftr" sz="quarter" idx="3"/>
          </p:nvPr>
        </p:nvSpPr>
        <p:spPr/>
        <p:txBody>
          <a:bodyPr/>
          <a:lstStyle/>
          <a:p>
            <a:r>
              <a:rPr lang="en-US"/>
              <a:t>8020fit.ai</a:t>
            </a:r>
          </a:p>
        </p:txBody>
      </p:sp>
      <p:sp>
        <p:nvSpPr>
          <p:cNvPr id="3" name="Slide Number Placeholder 2">
            <a:extLst>
              <a:ext uri="{FF2B5EF4-FFF2-40B4-BE49-F238E27FC236}">
                <a16:creationId xmlns:a16="http://schemas.microsoft.com/office/drawing/2014/main" id="{30BA088A-267A-8396-2442-1AE06D54BD38}"/>
              </a:ext>
            </a:extLst>
          </p:cNvPr>
          <p:cNvSpPr>
            <a:spLocks noGrp="1"/>
          </p:cNvSpPr>
          <p:nvPr>
            <p:ph type="sldNum" sz="quarter" idx="4"/>
          </p:nvPr>
        </p:nvSpPr>
        <p:spPr/>
        <p:txBody>
          <a:bodyPr/>
          <a:lstStyle/>
          <a:p>
            <a:fld id="{294A09A9-5501-47C1-A89A-A340965A2BE2}" type="slidenum">
              <a:rPr lang="en-US" smtClean="0"/>
              <a:pPr/>
              <a:t>6</a:t>
            </a:fld>
            <a:endParaRPr lang="en-US"/>
          </a:p>
        </p:txBody>
      </p:sp>
    </p:spTree>
    <p:extLst>
      <p:ext uri="{BB962C8B-B14F-4D97-AF65-F5344CB8AC3E}">
        <p14:creationId xmlns:p14="http://schemas.microsoft.com/office/powerpoint/2010/main" val="25955041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29FC1-EBE1-2F2B-219D-012DC1798AEF}"/>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F6F2D4D0-29A4-B026-F163-03DDA31EE96E}"/>
              </a:ext>
            </a:extLst>
          </p:cNvPr>
          <p:cNvSpPr>
            <a:spLocks noGrp="1"/>
          </p:cNvSpPr>
          <p:nvPr>
            <p:ph type="title"/>
          </p:nvPr>
        </p:nvSpPr>
        <p:spPr/>
        <p:txBody>
          <a:bodyPr/>
          <a:lstStyle/>
          <a:p>
            <a:r>
              <a:rPr lang="en-US"/>
              <a:t>API</a:t>
            </a:r>
          </a:p>
        </p:txBody>
      </p:sp>
      <p:sp>
        <p:nvSpPr>
          <p:cNvPr id="10" name="Text Placeholder 9">
            <a:extLst>
              <a:ext uri="{FF2B5EF4-FFF2-40B4-BE49-F238E27FC236}">
                <a16:creationId xmlns:a16="http://schemas.microsoft.com/office/drawing/2014/main" id="{DA5CF155-3F32-AB52-A205-F4D6D4B7EEE4}"/>
              </a:ext>
            </a:extLst>
          </p:cNvPr>
          <p:cNvSpPr>
            <a:spLocks noGrp="1"/>
          </p:cNvSpPr>
          <p:nvPr>
            <p:ph type="body" sz="quarter" idx="15"/>
          </p:nvPr>
        </p:nvSpPr>
        <p:spPr>
          <a:xfrm>
            <a:off x="1042416" y="699516"/>
            <a:ext cx="7562088" cy="676656"/>
          </a:xfrm>
        </p:spPr>
        <p:txBody>
          <a:bodyPr/>
          <a:lstStyle/>
          <a:p>
            <a:r>
              <a:rPr lang="en-US"/>
              <a:t>API</a:t>
            </a:r>
          </a:p>
        </p:txBody>
      </p:sp>
      <p:sp>
        <p:nvSpPr>
          <p:cNvPr id="18" name="Text Placeholder 17">
            <a:extLst>
              <a:ext uri="{FF2B5EF4-FFF2-40B4-BE49-F238E27FC236}">
                <a16:creationId xmlns:a16="http://schemas.microsoft.com/office/drawing/2014/main" id="{4912463D-585E-0132-5A03-4453F57EB994}"/>
              </a:ext>
            </a:extLst>
          </p:cNvPr>
          <p:cNvSpPr>
            <a:spLocks noGrp="1"/>
          </p:cNvSpPr>
          <p:nvPr>
            <p:ph type="body" idx="1"/>
          </p:nvPr>
        </p:nvSpPr>
        <p:spPr/>
        <p:txBody>
          <a:bodyPr/>
          <a:lstStyle/>
          <a:p>
            <a:r>
              <a:rPr lang="en-US"/>
              <a:t>AWS Amplify API</a:t>
            </a:r>
            <a:endParaRPr lang="en-US" sz="2000" b="1" spc="100">
              <a:solidFill>
                <a:schemeClr val="accent1"/>
              </a:solidFill>
              <a:latin typeface="Univers Condensed" panose="020B0506020202050204" pitchFamily="34" charset="0"/>
            </a:endParaRPr>
          </a:p>
        </p:txBody>
      </p:sp>
      <p:sp>
        <p:nvSpPr>
          <p:cNvPr id="19" name="Content Placeholder 18">
            <a:extLst>
              <a:ext uri="{FF2B5EF4-FFF2-40B4-BE49-F238E27FC236}">
                <a16:creationId xmlns:a16="http://schemas.microsoft.com/office/drawing/2014/main" id="{42BF051E-A549-8193-4FD4-BAC1594EE07C}"/>
              </a:ext>
            </a:extLst>
          </p:cNvPr>
          <p:cNvSpPr>
            <a:spLocks noGrp="1"/>
          </p:cNvSpPr>
          <p:nvPr>
            <p:ph sz="half" idx="2"/>
          </p:nvPr>
        </p:nvSpPr>
        <p:spPr>
          <a:xfrm>
            <a:off x="393191" y="3593592"/>
            <a:ext cx="3391999" cy="2313432"/>
          </a:xfrm>
        </p:spPr>
        <p:txBody>
          <a:bodyPr>
            <a:normAutofit/>
          </a:bodyPr>
          <a:lstStyle/>
          <a:p>
            <a:r>
              <a:rPr lang="en-US" sz="1300">
                <a:latin typeface="Univers Condensed" panose="020B0506020202050204" pitchFamily="34" charset="0"/>
                <a:ea typeface="+mn-lt"/>
                <a:cs typeface="+mn-lt"/>
              </a:rPr>
              <a:t>Type: </a:t>
            </a:r>
            <a:r>
              <a:rPr lang="en-US" sz="1300" err="1">
                <a:latin typeface="Univers Condensed" panose="020B0506020202050204" pitchFamily="34" charset="0"/>
                <a:ea typeface="+mn-lt"/>
                <a:cs typeface="+mn-lt"/>
              </a:rPr>
              <a:t>GraphQL</a:t>
            </a:r>
            <a:r>
              <a:rPr lang="en-US" sz="1300">
                <a:latin typeface="Univers Condensed" panose="020B0506020202050204" pitchFamily="34" charset="0"/>
                <a:ea typeface="+mn-lt"/>
                <a:cs typeface="+mn-lt"/>
              </a:rPr>
              <a:t> API </a:t>
            </a:r>
          </a:p>
          <a:p>
            <a:r>
              <a:rPr lang="en-US" sz="1300">
                <a:latin typeface="Univers Condensed" panose="020B0506020202050204" pitchFamily="34" charset="0"/>
                <a:ea typeface="+mn-lt"/>
                <a:cs typeface="+mn-lt"/>
              </a:rPr>
              <a:t>Purpose: Manages user onboarding data (storing fitness preferences, goals, etc.). </a:t>
            </a:r>
          </a:p>
          <a:p>
            <a:r>
              <a:rPr lang="en-US" sz="1300">
                <a:latin typeface="Univers Condensed" panose="020B0506020202050204" pitchFamily="34" charset="0"/>
                <a:ea typeface="+mn-lt"/>
                <a:cs typeface="+mn-lt"/>
              </a:rPr>
              <a:t>How it Works: </a:t>
            </a:r>
          </a:p>
          <a:p>
            <a:pPr lvl="1"/>
            <a:r>
              <a:rPr lang="en-US" sz="1100">
                <a:latin typeface="Univers Condensed" panose="020B0506020202050204" pitchFamily="34" charset="0"/>
                <a:ea typeface="+mn-lt"/>
                <a:cs typeface="+mn-lt"/>
              </a:rPr>
              <a:t>AWS Amplify automatically generates </a:t>
            </a:r>
            <a:r>
              <a:rPr lang="en-US" sz="1100" err="1">
                <a:latin typeface="Univers Condensed" panose="020B0506020202050204" pitchFamily="34" charset="0"/>
                <a:ea typeface="+mn-lt"/>
                <a:cs typeface="+mn-lt"/>
              </a:rPr>
              <a:t>GraphQL</a:t>
            </a:r>
            <a:r>
              <a:rPr lang="en-US" sz="1100">
                <a:latin typeface="Univers Condensed" panose="020B0506020202050204" pitchFamily="34" charset="0"/>
                <a:ea typeface="+mn-lt"/>
                <a:cs typeface="+mn-lt"/>
              </a:rPr>
              <a:t> API endpoints to interact with DynamoDB.</a:t>
            </a:r>
          </a:p>
          <a:p>
            <a:pPr lvl="1"/>
            <a:r>
              <a:rPr lang="en-US" sz="1100">
                <a:latin typeface="Univers Condensed" panose="020B0506020202050204" pitchFamily="34" charset="0"/>
                <a:ea typeface="+mn-lt"/>
                <a:cs typeface="+mn-lt"/>
              </a:rPr>
              <a:t>Instead of manually sending HTTP GET or POST requests (like in Axios), Amplify abstracts API calls through its client models.</a:t>
            </a:r>
          </a:p>
          <a:p>
            <a:endParaRPr lang="en-US"/>
          </a:p>
        </p:txBody>
      </p:sp>
      <p:sp>
        <p:nvSpPr>
          <p:cNvPr id="20" name="Text Placeholder 19">
            <a:extLst>
              <a:ext uri="{FF2B5EF4-FFF2-40B4-BE49-F238E27FC236}">
                <a16:creationId xmlns:a16="http://schemas.microsoft.com/office/drawing/2014/main" id="{0F040379-F03D-3E7C-4176-81E6CEE6185D}"/>
              </a:ext>
            </a:extLst>
          </p:cNvPr>
          <p:cNvSpPr>
            <a:spLocks noGrp="1"/>
          </p:cNvSpPr>
          <p:nvPr>
            <p:ph type="body" sz="quarter" idx="3"/>
          </p:nvPr>
        </p:nvSpPr>
        <p:spPr/>
        <p:txBody>
          <a:bodyPr>
            <a:normAutofit/>
          </a:bodyPr>
          <a:lstStyle/>
          <a:p>
            <a:r>
              <a:rPr lang="en-US"/>
              <a:t>EXERCISEDB API </a:t>
            </a:r>
            <a:endParaRPr lang="en-US" sz="2000" b="1" spc="100">
              <a:solidFill>
                <a:schemeClr val="accent1"/>
              </a:solidFill>
              <a:latin typeface="Univers Condensed" panose="020B0506020202050204" pitchFamily="34" charset="0"/>
            </a:endParaRPr>
          </a:p>
        </p:txBody>
      </p:sp>
      <p:sp>
        <p:nvSpPr>
          <p:cNvPr id="21" name="Content Placeholder 20">
            <a:extLst>
              <a:ext uri="{FF2B5EF4-FFF2-40B4-BE49-F238E27FC236}">
                <a16:creationId xmlns:a16="http://schemas.microsoft.com/office/drawing/2014/main" id="{8CEE1100-A279-AD9B-EF5A-C614DE528047}"/>
              </a:ext>
            </a:extLst>
          </p:cNvPr>
          <p:cNvSpPr>
            <a:spLocks noGrp="1"/>
          </p:cNvSpPr>
          <p:nvPr>
            <p:ph sz="quarter" idx="4"/>
          </p:nvPr>
        </p:nvSpPr>
        <p:spPr/>
        <p:txBody>
          <a:bodyPr vert="horz" lIns="91440" tIns="45720" rIns="91440" bIns="45720" rtlCol="0" anchor="t">
            <a:normAutofit fontScale="92500" lnSpcReduction="10000"/>
          </a:bodyPr>
          <a:lstStyle/>
          <a:p>
            <a:pPr>
              <a:buFont typeface="Courier New" panose="02070309020205020404" pitchFamily="49" charset="0"/>
              <a:buChar char="o"/>
            </a:pPr>
            <a:r>
              <a:rPr lang="en-US" sz="1400">
                <a:latin typeface="Univers Condensed"/>
                <a:ea typeface="+mn-lt"/>
                <a:cs typeface="+mn-lt"/>
              </a:rPr>
              <a:t>Type: REST API </a:t>
            </a:r>
          </a:p>
          <a:p>
            <a:pPr>
              <a:buFont typeface="Courier New" panose="02070309020205020404" pitchFamily="49" charset="0"/>
              <a:buChar char="o"/>
            </a:pPr>
            <a:r>
              <a:rPr lang="en-US" sz="1400">
                <a:latin typeface="Univers Condensed"/>
                <a:ea typeface="+mn-lt"/>
                <a:cs typeface="+mn-lt"/>
              </a:rPr>
              <a:t>Purpose: Fetches exercise recommendations based on user preferences. </a:t>
            </a:r>
          </a:p>
          <a:p>
            <a:pPr>
              <a:buFont typeface="Courier New" panose="02070309020205020404" pitchFamily="49" charset="0"/>
              <a:buChar char="o"/>
            </a:pPr>
            <a:r>
              <a:rPr lang="en-US" sz="1400">
                <a:latin typeface="Univers Condensed"/>
                <a:ea typeface="+mn-lt"/>
                <a:cs typeface="+mn-lt"/>
              </a:rPr>
              <a:t>How it Works: </a:t>
            </a:r>
          </a:p>
          <a:p>
            <a:pPr lvl="1"/>
            <a:r>
              <a:rPr lang="en-US" sz="1200">
                <a:latin typeface="Univers Condensed"/>
                <a:ea typeface="+mn-lt"/>
                <a:cs typeface="+mn-lt"/>
              </a:rPr>
              <a:t>The app makes GET requests to the </a:t>
            </a:r>
            <a:r>
              <a:rPr lang="en-US" sz="1200" err="1">
                <a:latin typeface="Univers Condensed"/>
                <a:ea typeface="+mn-lt"/>
                <a:cs typeface="+mn-lt"/>
              </a:rPr>
              <a:t>ExerciseDB</a:t>
            </a:r>
            <a:r>
              <a:rPr lang="en-US" sz="1200">
                <a:latin typeface="Univers Condensed"/>
                <a:ea typeface="+mn-lt"/>
                <a:cs typeface="+mn-lt"/>
              </a:rPr>
              <a:t> API to retrieve exercise data that matches user preferences.</a:t>
            </a:r>
          </a:p>
          <a:p>
            <a:pPr lvl="1"/>
            <a:r>
              <a:rPr lang="en-US" sz="1200">
                <a:latin typeface="Univers Condensed"/>
                <a:ea typeface="+mn-lt"/>
                <a:cs typeface="+mn-lt"/>
              </a:rPr>
              <a:t>This is done through fetch() in the </a:t>
            </a:r>
            <a:r>
              <a:rPr lang="en-US" sz="1200" err="1">
                <a:latin typeface="Univers Condensed"/>
                <a:ea typeface="+mn-lt"/>
                <a:cs typeface="+mn-lt"/>
              </a:rPr>
              <a:t>Workout.tsx</a:t>
            </a:r>
            <a:r>
              <a:rPr lang="en-US" sz="1200">
                <a:latin typeface="Univers Condensed"/>
                <a:ea typeface="+mn-lt"/>
                <a:cs typeface="+mn-lt"/>
              </a:rPr>
              <a:t> component.</a:t>
            </a:r>
          </a:p>
          <a:p>
            <a:endParaRPr lang="en-US"/>
          </a:p>
        </p:txBody>
      </p:sp>
      <p:sp>
        <p:nvSpPr>
          <p:cNvPr id="22" name="Text Placeholder 21">
            <a:extLst>
              <a:ext uri="{FF2B5EF4-FFF2-40B4-BE49-F238E27FC236}">
                <a16:creationId xmlns:a16="http://schemas.microsoft.com/office/drawing/2014/main" id="{EA139139-9008-678C-0E38-A7847576A9E8}"/>
              </a:ext>
            </a:extLst>
          </p:cNvPr>
          <p:cNvSpPr>
            <a:spLocks noGrp="1"/>
          </p:cNvSpPr>
          <p:nvPr>
            <p:ph type="body" sz="quarter" idx="16"/>
          </p:nvPr>
        </p:nvSpPr>
        <p:spPr/>
        <p:txBody>
          <a:bodyPr>
            <a:normAutofit fontScale="85000" lnSpcReduction="20000"/>
          </a:bodyPr>
          <a:lstStyle/>
          <a:p>
            <a:r>
              <a:rPr lang="en-US"/>
              <a:t>AWS Cognito Authentication API</a:t>
            </a:r>
            <a:endParaRPr lang="en-US" sz="2000" b="1" spc="100">
              <a:solidFill>
                <a:schemeClr val="accent1"/>
              </a:solidFill>
              <a:latin typeface="Univers Condensed" panose="020B0506020202050204" pitchFamily="34" charset="0"/>
            </a:endParaRPr>
          </a:p>
        </p:txBody>
      </p:sp>
      <p:sp>
        <p:nvSpPr>
          <p:cNvPr id="23" name="Content Placeholder 22">
            <a:extLst>
              <a:ext uri="{FF2B5EF4-FFF2-40B4-BE49-F238E27FC236}">
                <a16:creationId xmlns:a16="http://schemas.microsoft.com/office/drawing/2014/main" id="{C3E30CB4-134C-1265-5F1B-D3462A2C7DAF}"/>
              </a:ext>
            </a:extLst>
          </p:cNvPr>
          <p:cNvSpPr>
            <a:spLocks noGrp="1"/>
          </p:cNvSpPr>
          <p:nvPr>
            <p:ph sz="quarter" idx="17"/>
          </p:nvPr>
        </p:nvSpPr>
        <p:spPr/>
        <p:txBody>
          <a:bodyPr>
            <a:normAutofit fontScale="92500"/>
          </a:bodyPr>
          <a:lstStyle/>
          <a:p>
            <a:pPr>
              <a:buFont typeface="Courier New" panose="02070309020205020404" pitchFamily="49" charset="0"/>
              <a:buChar char="o"/>
            </a:pPr>
            <a:r>
              <a:rPr lang="en-US" sz="1400">
                <a:latin typeface="Univers Condensed" panose="020B0506020202050204" pitchFamily="34" charset="0"/>
                <a:ea typeface="+mn-lt"/>
                <a:cs typeface="+mn-lt"/>
              </a:rPr>
              <a:t>Type: Authentication API</a:t>
            </a:r>
          </a:p>
          <a:p>
            <a:pPr>
              <a:buFont typeface="Courier New" panose="02070309020205020404" pitchFamily="49" charset="0"/>
              <a:buChar char="o"/>
            </a:pPr>
            <a:r>
              <a:rPr lang="en-US" sz="1400">
                <a:latin typeface="Univers Condensed" panose="020B0506020202050204" pitchFamily="34" charset="0"/>
                <a:ea typeface="+mn-lt"/>
                <a:cs typeface="+mn-lt"/>
              </a:rPr>
              <a:t>Purpose: Manages user authentication (sign-up, login, and identity verification).</a:t>
            </a:r>
          </a:p>
          <a:p>
            <a:pPr>
              <a:buFont typeface="Courier New" panose="02070309020205020404" pitchFamily="49" charset="0"/>
              <a:buChar char="o"/>
            </a:pPr>
            <a:r>
              <a:rPr lang="en-US" sz="1400">
                <a:latin typeface="Univers Condensed" panose="020B0506020202050204" pitchFamily="34" charset="0"/>
                <a:ea typeface="+mn-lt"/>
                <a:cs typeface="+mn-lt"/>
              </a:rPr>
              <a:t>How it Works: </a:t>
            </a:r>
          </a:p>
          <a:p>
            <a:pPr lvl="1"/>
            <a:r>
              <a:rPr lang="en-US" sz="1200">
                <a:latin typeface="Univers Condensed" panose="020B0506020202050204" pitchFamily="34" charset="0"/>
                <a:ea typeface="+mn-lt"/>
                <a:cs typeface="+mn-lt"/>
              </a:rPr>
              <a:t>AWS Cognito handles authentication and returns a user token after login.</a:t>
            </a:r>
          </a:p>
          <a:p>
            <a:pPr lvl="1"/>
            <a:r>
              <a:rPr lang="en-US" sz="1200">
                <a:latin typeface="Univers Condensed" panose="020B0506020202050204" pitchFamily="34" charset="0"/>
                <a:ea typeface="+mn-lt"/>
                <a:cs typeface="+mn-lt"/>
              </a:rPr>
              <a:t>This token is used to authorize API requests to </a:t>
            </a:r>
            <a:r>
              <a:rPr lang="en-US" sz="1200" err="1">
                <a:latin typeface="Univers Condensed" panose="020B0506020202050204" pitchFamily="34" charset="0"/>
                <a:ea typeface="+mn-lt"/>
                <a:cs typeface="+mn-lt"/>
              </a:rPr>
              <a:t>Amplify's</a:t>
            </a:r>
            <a:r>
              <a:rPr lang="en-US" sz="1200">
                <a:latin typeface="Univers Condensed" panose="020B0506020202050204" pitchFamily="34" charset="0"/>
                <a:ea typeface="+mn-lt"/>
                <a:cs typeface="+mn-lt"/>
              </a:rPr>
              <a:t> backend.</a:t>
            </a:r>
          </a:p>
          <a:p>
            <a:endParaRPr lang="en-US"/>
          </a:p>
        </p:txBody>
      </p:sp>
      <p:sp>
        <p:nvSpPr>
          <p:cNvPr id="6" name="Footer Placeholder 5">
            <a:extLst>
              <a:ext uri="{FF2B5EF4-FFF2-40B4-BE49-F238E27FC236}">
                <a16:creationId xmlns:a16="http://schemas.microsoft.com/office/drawing/2014/main" id="{82A63C29-C3AD-6045-5754-13DA4E015542}"/>
              </a:ext>
            </a:extLst>
          </p:cNvPr>
          <p:cNvSpPr>
            <a:spLocks noGrp="1"/>
          </p:cNvSpPr>
          <p:nvPr>
            <p:ph type="ftr" sz="quarter" idx="11"/>
          </p:nvPr>
        </p:nvSpPr>
        <p:spPr/>
        <p:txBody>
          <a:bodyPr/>
          <a:lstStyle/>
          <a:p>
            <a:r>
              <a:rPr lang="en-US"/>
              <a:t>8020FIT.AI</a:t>
            </a:r>
          </a:p>
        </p:txBody>
      </p:sp>
      <p:sp>
        <p:nvSpPr>
          <p:cNvPr id="7" name="Slide Number Placeholder 6">
            <a:extLst>
              <a:ext uri="{FF2B5EF4-FFF2-40B4-BE49-F238E27FC236}">
                <a16:creationId xmlns:a16="http://schemas.microsoft.com/office/drawing/2014/main" id="{B6E9BD3E-16C3-0116-14C7-9DE4BA484579}"/>
              </a:ext>
            </a:extLst>
          </p:cNvPr>
          <p:cNvSpPr>
            <a:spLocks noGrp="1"/>
          </p:cNvSpPr>
          <p:nvPr>
            <p:ph type="sldNum" sz="quarter" idx="12"/>
          </p:nvPr>
        </p:nvSpPr>
        <p:spPr/>
        <p:txBody>
          <a:bodyPr/>
          <a:lstStyle/>
          <a:p>
            <a:fld id="{290DB59D-69E7-401C-8830-EDCCB503373B}" type="slidenum">
              <a:rPr lang="en-US" smtClean="0"/>
              <a:pPr/>
              <a:t>60</a:t>
            </a:fld>
            <a:endParaRPr lang="en-US"/>
          </a:p>
        </p:txBody>
      </p:sp>
    </p:spTree>
    <p:extLst>
      <p:ext uri="{BB962C8B-B14F-4D97-AF65-F5344CB8AC3E}">
        <p14:creationId xmlns:p14="http://schemas.microsoft.com/office/powerpoint/2010/main" val="32505031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0D86C-BC26-2705-254D-249D70EE3E4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1D90FAA8-034D-8225-CC82-1679D3A6CDBB}"/>
              </a:ext>
            </a:extLst>
          </p:cNvPr>
          <p:cNvSpPr>
            <a:spLocks noGrp="1"/>
          </p:cNvSpPr>
          <p:nvPr>
            <p:ph type="title"/>
          </p:nvPr>
        </p:nvSpPr>
        <p:spPr/>
        <p:txBody>
          <a:bodyPr/>
          <a:lstStyle/>
          <a:p>
            <a:r>
              <a:rPr lang="en-US"/>
              <a:t>API</a:t>
            </a:r>
          </a:p>
        </p:txBody>
      </p:sp>
      <p:sp>
        <p:nvSpPr>
          <p:cNvPr id="10" name="Text Placeholder 9">
            <a:extLst>
              <a:ext uri="{FF2B5EF4-FFF2-40B4-BE49-F238E27FC236}">
                <a16:creationId xmlns:a16="http://schemas.microsoft.com/office/drawing/2014/main" id="{106871A9-61CE-8A3F-7256-037D0E630556}"/>
              </a:ext>
            </a:extLst>
          </p:cNvPr>
          <p:cNvSpPr>
            <a:spLocks noGrp="1"/>
          </p:cNvSpPr>
          <p:nvPr>
            <p:ph type="body" sz="quarter" idx="15"/>
          </p:nvPr>
        </p:nvSpPr>
        <p:spPr>
          <a:xfrm>
            <a:off x="1042416" y="699516"/>
            <a:ext cx="7562088" cy="676656"/>
          </a:xfrm>
        </p:spPr>
        <p:txBody>
          <a:bodyPr/>
          <a:lstStyle/>
          <a:p>
            <a:r>
              <a:rPr lang="en-US"/>
              <a:t>API</a:t>
            </a:r>
          </a:p>
        </p:txBody>
      </p:sp>
      <p:sp>
        <p:nvSpPr>
          <p:cNvPr id="19" name="Content Placeholder 18">
            <a:extLst>
              <a:ext uri="{FF2B5EF4-FFF2-40B4-BE49-F238E27FC236}">
                <a16:creationId xmlns:a16="http://schemas.microsoft.com/office/drawing/2014/main" id="{86CE234B-8B42-DE80-28E4-9D22F53FF0A7}"/>
              </a:ext>
            </a:extLst>
          </p:cNvPr>
          <p:cNvSpPr>
            <a:spLocks noGrp="1"/>
          </p:cNvSpPr>
          <p:nvPr>
            <p:ph sz="half" idx="2"/>
          </p:nvPr>
        </p:nvSpPr>
        <p:spPr>
          <a:xfrm>
            <a:off x="393191" y="3593592"/>
            <a:ext cx="3391999" cy="2313432"/>
          </a:xfrm>
        </p:spPr>
        <p:txBody>
          <a:bodyPr vert="horz" lIns="91440" tIns="45720" rIns="91440" bIns="45720" rtlCol="0" anchor="t">
            <a:normAutofit/>
          </a:bodyPr>
          <a:lstStyle/>
          <a:p>
            <a:pPr marL="0" indent="0">
              <a:buNone/>
            </a:pPr>
            <a:endParaRPr lang="en-US" sz="1300">
              <a:latin typeface="Univers Condensed" panose="020B0506020202050204" pitchFamily="34" charset="0"/>
              <a:ea typeface="+mn-lt"/>
              <a:cs typeface="+mn-lt"/>
            </a:endParaRPr>
          </a:p>
          <a:p>
            <a:endParaRPr lang="en-US"/>
          </a:p>
        </p:txBody>
      </p:sp>
      <p:sp>
        <p:nvSpPr>
          <p:cNvPr id="20" name="Text Placeholder 19">
            <a:extLst>
              <a:ext uri="{FF2B5EF4-FFF2-40B4-BE49-F238E27FC236}">
                <a16:creationId xmlns:a16="http://schemas.microsoft.com/office/drawing/2014/main" id="{D24FFF97-FE9C-E6AE-9595-5825CCB096E4}"/>
              </a:ext>
            </a:extLst>
          </p:cNvPr>
          <p:cNvSpPr>
            <a:spLocks noGrp="1"/>
          </p:cNvSpPr>
          <p:nvPr>
            <p:ph type="body" sz="quarter" idx="3"/>
          </p:nvPr>
        </p:nvSpPr>
        <p:spPr/>
        <p:txBody>
          <a:bodyPr>
            <a:normAutofit/>
          </a:bodyPr>
          <a:lstStyle/>
          <a:p>
            <a:r>
              <a:rPr lang="en-US" err="1"/>
              <a:t>Spooncular</a:t>
            </a:r>
            <a:r>
              <a:rPr lang="en-US"/>
              <a:t> API </a:t>
            </a:r>
            <a:endParaRPr lang="en-US" sz="2000" b="1" spc="100">
              <a:solidFill>
                <a:schemeClr val="accent1"/>
              </a:solidFill>
              <a:latin typeface="Univers Condensed" panose="020B0506020202050204" pitchFamily="34" charset="0"/>
            </a:endParaRPr>
          </a:p>
        </p:txBody>
      </p:sp>
      <p:sp>
        <p:nvSpPr>
          <p:cNvPr id="21" name="Content Placeholder 20">
            <a:extLst>
              <a:ext uri="{FF2B5EF4-FFF2-40B4-BE49-F238E27FC236}">
                <a16:creationId xmlns:a16="http://schemas.microsoft.com/office/drawing/2014/main" id="{10AD52DC-BAC1-7EE9-2A7E-70FFF157DFA5}"/>
              </a:ext>
            </a:extLst>
          </p:cNvPr>
          <p:cNvSpPr>
            <a:spLocks noGrp="1"/>
          </p:cNvSpPr>
          <p:nvPr>
            <p:ph sz="quarter" idx="4"/>
          </p:nvPr>
        </p:nvSpPr>
        <p:spPr/>
        <p:txBody>
          <a:bodyPr vert="horz" lIns="91440" tIns="45720" rIns="91440" bIns="45720" rtlCol="0" anchor="t">
            <a:normAutofit fontScale="92500" lnSpcReduction="10000"/>
          </a:bodyPr>
          <a:lstStyle/>
          <a:p>
            <a:pPr>
              <a:buFont typeface="Courier New" panose="02070309020205020404" pitchFamily="49" charset="0"/>
              <a:buChar char="o"/>
            </a:pPr>
            <a:r>
              <a:rPr lang="en-US" sz="1400">
                <a:latin typeface="Univers Condensed"/>
                <a:ea typeface="+mn-lt"/>
                <a:cs typeface="+mn-lt"/>
              </a:rPr>
              <a:t>Type: REST API </a:t>
            </a:r>
          </a:p>
          <a:p>
            <a:r>
              <a:rPr lang="en-US" sz="1400">
                <a:latin typeface="Univers Condensed"/>
                <a:ea typeface="+mn-lt"/>
                <a:cs typeface="+mn-lt"/>
              </a:rPr>
              <a:t>Purpose: Fetches meal recommendations based on user metrics. </a:t>
            </a:r>
          </a:p>
          <a:p>
            <a:pPr>
              <a:buFont typeface="Courier New" panose="02070309020205020404" pitchFamily="49" charset="0"/>
              <a:buChar char="o"/>
            </a:pPr>
            <a:r>
              <a:rPr lang="en-US" sz="1400">
                <a:latin typeface="Univers Condensed"/>
                <a:ea typeface="+mn-lt"/>
                <a:cs typeface="+mn-lt"/>
              </a:rPr>
              <a:t>How it Works: </a:t>
            </a:r>
          </a:p>
          <a:p>
            <a:pPr lvl="1"/>
            <a:r>
              <a:rPr lang="en-US" sz="1200">
                <a:latin typeface="Univers Condensed"/>
                <a:ea typeface="+mn-lt"/>
                <a:cs typeface="+mn-lt"/>
              </a:rPr>
              <a:t>The app makes GET requests to the </a:t>
            </a:r>
            <a:r>
              <a:rPr lang="en-US" sz="1200" err="1">
                <a:latin typeface="Univers Condensed"/>
                <a:ea typeface="+mn-lt"/>
                <a:cs typeface="+mn-lt"/>
              </a:rPr>
              <a:t>Spooncular</a:t>
            </a:r>
            <a:r>
              <a:rPr lang="en-US" sz="1200">
                <a:latin typeface="Univers Condensed"/>
                <a:ea typeface="+mn-lt"/>
                <a:cs typeface="+mn-lt"/>
              </a:rPr>
              <a:t> API to retrieve meal plan data that matches user metrics.</a:t>
            </a:r>
          </a:p>
          <a:p>
            <a:pPr lvl="1"/>
            <a:r>
              <a:rPr lang="en-US" sz="1200">
                <a:latin typeface="Univers Condensed"/>
                <a:ea typeface="+mn-lt"/>
                <a:cs typeface="+mn-lt"/>
              </a:rPr>
              <a:t>This is done through fetch() in the spooncularService.tsx component.</a:t>
            </a:r>
          </a:p>
          <a:p>
            <a:endParaRPr lang="en-US"/>
          </a:p>
        </p:txBody>
      </p:sp>
      <p:sp>
        <p:nvSpPr>
          <p:cNvPr id="23" name="Content Placeholder 22">
            <a:extLst>
              <a:ext uri="{FF2B5EF4-FFF2-40B4-BE49-F238E27FC236}">
                <a16:creationId xmlns:a16="http://schemas.microsoft.com/office/drawing/2014/main" id="{A1AFFF61-D52D-0011-DA8C-723F96AABC0E}"/>
              </a:ext>
            </a:extLst>
          </p:cNvPr>
          <p:cNvSpPr>
            <a:spLocks noGrp="1"/>
          </p:cNvSpPr>
          <p:nvPr>
            <p:ph sz="quarter" idx="17"/>
          </p:nvPr>
        </p:nvSpPr>
        <p:spPr/>
        <p:txBody>
          <a:bodyPr vert="horz" lIns="91440" tIns="45720" rIns="91440" bIns="45720" rtlCol="0" anchor="t">
            <a:normAutofit/>
          </a:bodyPr>
          <a:lstStyle/>
          <a:p>
            <a:pPr marL="0" indent="0">
              <a:buNone/>
            </a:pPr>
            <a:endParaRPr lang="en-US" sz="1400">
              <a:latin typeface="Univers Condensed" panose="020B0506020202050204" pitchFamily="34" charset="0"/>
              <a:ea typeface="+mn-lt"/>
              <a:cs typeface="+mn-lt"/>
            </a:endParaRPr>
          </a:p>
          <a:p>
            <a:endParaRPr lang="en-US"/>
          </a:p>
        </p:txBody>
      </p:sp>
      <p:sp>
        <p:nvSpPr>
          <p:cNvPr id="6" name="Footer Placeholder 5">
            <a:extLst>
              <a:ext uri="{FF2B5EF4-FFF2-40B4-BE49-F238E27FC236}">
                <a16:creationId xmlns:a16="http://schemas.microsoft.com/office/drawing/2014/main" id="{4187C511-08FB-0D6C-4C8C-2ADBF87C3AEC}"/>
              </a:ext>
            </a:extLst>
          </p:cNvPr>
          <p:cNvSpPr>
            <a:spLocks noGrp="1"/>
          </p:cNvSpPr>
          <p:nvPr>
            <p:ph type="ftr" sz="quarter" idx="11"/>
          </p:nvPr>
        </p:nvSpPr>
        <p:spPr/>
        <p:txBody>
          <a:bodyPr/>
          <a:lstStyle/>
          <a:p>
            <a:r>
              <a:rPr lang="en-US"/>
              <a:t>8020FIT.AI</a:t>
            </a:r>
          </a:p>
        </p:txBody>
      </p:sp>
      <p:sp>
        <p:nvSpPr>
          <p:cNvPr id="7" name="Slide Number Placeholder 6">
            <a:extLst>
              <a:ext uri="{FF2B5EF4-FFF2-40B4-BE49-F238E27FC236}">
                <a16:creationId xmlns:a16="http://schemas.microsoft.com/office/drawing/2014/main" id="{88B2B8C3-8B6F-C835-FE0F-D82B5BCDD3E7}"/>
              </a:ext>
            </a:extLst>
          </p:cNvPr>
          <p:cNvSpPr>
            <a:spLocks noGrp="1"/>
          </p:cNvSpPr>
          <p:nvPr>
            <p:ph type="sldNum" sz="quarter" idx="12"/>
          </p:nvPr>
        </p:nvSpPr>
        <p:spPr/>
        <p:txBody>
          <a:bodyPr/>
          <a:lstStyle/>
          <a:p>
            <a:fld id="{290DB59D-69E7-401C-8830-EDCCB503373B}" type="slidenum">
              <a:rPr lang="en-US" smtClean="0"/>
              <a:pPr/>
              <a:t>61</a:t>
            </a:fld>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C61E92D-F935-417F-F0D8-ECF765F20518}"/>
                  </a:ext>
                </a:extLst>
              </p14:cNvPr>
              <p14:cNvContentPartPr/>
              <p14:nvPr/>
            </p14:nvContentPartPr>
            <p14:xfrm>
              <a:off x="550401" y="3241103"/>
              <a:ext cx="1167834" cy="138224"/>
            </p14:xfrm>
          </p:contentPart>
        </mc:Choice>
        <mc:Fallback xmlns="">
          <p:pic>
            <p:nvPicPr>
              <p:cNvPr id="2" name="Ink 1">
                <a:extLst>
                  <a:ext uri="{FF2B5EF4-FFF2-40B4-BE49-F238E27FC236}">
                    <a16:creationId xmlns:a16="http://schemas.microsoft.com/office/drawing/2014/main" id="{6C61E92D-F935-417F-F0D8-ECF765F20518}"/>
                  </a:ext>
                </a:extLst>
              </p:cNvPr>
              <p:cNvPicPr/>
              <p:nvPr/>
            </p:nvPicPr>
            <p:blipFill>
              <a:blip r:embed="rId4"/>
              <a:stretch>
                <a:fillRect/>
              </a:stretch>
            </p:blipFill>
            <p:spPr>
              <a:xfrm>
                <a:off x="487421" y="3178274"/>
                <a:ext cx="1293435" cy="263523"/>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774C9225-BE4E-3968-F1B8-7456C2D75ED9}"/>
                  </a:ext>
                </a:extLst>
              </p14:cNvPr>
              <p14:cNvContentPartPr/>
              <p14:nvPr/>
            </p14:nvContentPartPr>
            <p14:xfrm>
              <a:off x="8520058" y="3201932"/>
              <a:ext cx="1676049" cy="252786"/>
            </p14:xfrm>
          </p:contentPart>
        </mc:Choice>
        <mc:Fallback xmlns="">
          <p:pic>
            <p:nvPicPr>
              <p:cNvPr id="3" name="Ink 2">
                <a:extLst>
                  <a:ext uri="{FF2B5EF4-FFF2-40B4-BE49-F238E27FC236}">
                    <a16:creationId xmlns:a16="http://schemas.microsoft.com/office/drawing/2014/main" id="{774C9225-BE4E-3968-F1B8-7456C2D75ED9}"/>
                  </a:ext>
                </a:extLst>
              </p:cNvPr>
              <p:cNvPicPr/>
              <p:nvPr/>
            </p:nvPicPr>
            <p:blipFill>
              <a:blip r:embed="rId6"/>
              <a:stretch>
                <a:fillRect/>
              </a:stretch>
            </p:blipFill>
            <p:spPr>
              <a:xfrm>
                <a:off x="8457076" y="3139005"/>
                <a:ext cx="1801654" cy="378280"/>
              </a:xfrm>
              <a:prstGeom prst="rect">
                <a:avLst/>
              </a:prstGeom>
            </p:spPr>
          </p:pic>
        </mc:Fallback>
      </mc:AlternateContent>
    </p:spTree>
    <p:extLst>
      <p:ext uri="{BB962C8B-B14F-4D97-AF65-F5344CB8AC3E}">
        <p14:creationId xmlns:p14="http://schemas.microsoft.com/office/powerpoint/2010/main" val="6340737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0B6FA-E579-102C-AA8B-79C6D69DEEEE}"/>
            </a:ext>
          </a:extLst>
        </p:cNvPr>
        <p:cNvGrpSpPr/>
        <p:nvPr/>
      </p:nvGrpSpPr>
      <p:grpSpPr>
        <a:xfrm>
          <a:off x="0" y="0"/>
          <a:ext cx="0" cy="0"/>
          <a:chOff x="0" y="0"/>
          <a:chExt cx="0" cy="0"/>
        </a:xfrm>
      </p:grpSpPr>
      <p:sp>
        <p:nvSpPr>
          <p:cNvPr id="10" name="Text Placeholder 9">
            <a:extLst>
              <a:ext uri="{FF2B5EF4-FFF2-40B4-BE49-F238E27FC236}">
                <a16:creationId xmlns:a16="http://schemas.microsoft.com/office/drawing/2014/main" id="{FDE19FF6-51EB-5552-E968-38D5C53E50AC}"/>
              </a:ext>
            </a:extLst>
          </p:cNvPr>
          <p:cNvSpPr>
            <a:spLocks noGrp="1"/>
          </p:cNvSpPr>
          <p:nvPr>
            <p:ph type="body" sz="quarter" idx="15"/>
          </p:nvPr>
        </p:nvSpPr>
        <p:spPr>
          <a:xfrm>
            <a:off x="409812" y="296950"/>
            <a:ext cx="7562088" cy="676656"/>
          </a:xfrm>
        </p:spPr>
        <p:txBody>
          <a:bodyPr/>
          <a:lstStyle/>
          <a:p>
            <a:r>
              <a:rPr lang="en-US"/>
              <a:t>API</a:t>
            </a:r>
          </a:p>
        </p:txBody>
      </p:sp>
      <p:sp>
        <p:nvSpPr>
          <p:cNvPr id="6" name="Footer Placeholder 5">
            <a:extLst>
              <a:ext uri="{FF2B5EF4-FFF2-40B4-BE49-F238E27FC236}">
                <a16:creationId xmlns:a16="http://schemas.microsoft.com/office/drawing/2014/main" id="{63CFD671-7530-0386-CDA5-06A2D552DC7C}"/>
              </a:ext>
            </a:extLst>
          </p:cNvPr>
          <p:cNvSpPr>
            <a:spLocks noGrp="1"/>
          </p:cNvSpPr>
          <p:nvPr>
            <p:ph type="ftr" sz="quarter" idx="11"/>
          </p:nvPr>
        </p:nvSpPr>
        <p:spPr/>
        <p:txBody>
          <a:bodyPr/>
          <a:lstStyle/>
          <a:p>
            <a:r>
              <a:rPr lang="en-US"/>
              <a:t>8020FIT.AI</a:t>
            </a:r>
          </a:p>
        </p:txBody>
      </p:sp>
      <p:sp>
        <p:nvSpPr>
          <p:cNvPr id="7" name="Slide Number Placeholder 6">
            <a:extLst>
              <a:ext uri="{FF2B5EF4-FFF2-40B4-BE49-F238E27FC236}">
                <a16:creationId xmlns:a16="http://schemas.microsoft.com/office/drawing/2014/main" id="{1D19C66A-FCFE-10B0-C659-85AFDBFEACB5}"/>
              </a:ext>
            </a:extLst>
          </p:cNvPr>
          <p:cNvSpPr>
            <a:spLocks noGrp="1"/>
          </p:cNvSpPr>
          <p:nvPr>
            <p:ph type="sldNum" sz="quarter" idx="12"/>
          </p:nvPr>
        </p:nvSpPr>
        <p:spPr/>
        <p:txBody>
          <a:bodyPr/>
          <a:lstStyle/>
          <a:p>
            <a:fld id="{290DB59D-69E7-401C-8830-EDCCB503373B}" type="slidenum">
              <a:rPr lang="en-US" smtClean="0"/>
              <a:pPr/>
              <a:t>62</a:t>
            </a:fld>
            <a:endParaRPr lang="en-US"/>
          </a:p>
        </p:txBody>
      </p:sp>
      <p:pic>
        <p:nvPicPr>
          <p:cNvPr id="2" name="Picture 1">
            <a:extLst>
              <a:ext uri="{FF2B5EF4-FFF2-40B4-BE49-F238E27FC236}">
                <a16:creationId xmlns:a16="http://schemas.microsoft.com/office/drawing/2014/main" id="{01147416-E46C-44BE-0A83-87B5601B0C3D}"/>
              </a:ext>
            </a:extLst>
          </p:cNvPr>
          <p:cNvPicPr>
            <a:picLocks noChangeAspect="1"/>
          </p:cNvPicPr>
          <p:nvPr/>
        </p:nvPicPr>
        <p:blipFill>
          <a:blip r:embed="rId3"/>
          <a:stretch>
            <a:fillRect/>
          </a:stretch>
        </p:blipFill>
        <p:spPr>
          <a:xfrm>
            <a:off x="651654" y="977660"/>
            <a:ext cx="10457371" cy="5218981"/>
          </a:xfrm>
          <a:prstGeom prst="rect">
            <a:avLst/>
          </a:prstGeom>
        </p:spPr>
      </p:pic>
    </p:spTree>
    <p:extLst>
      <p:ext uri="{BB962C8B-B14F-4D97-AF65-F5344CB8AC3E}">
        <p14:creationId xmlns:p14="http://schemas.microsoft.com/office/powerpoint/2010/main" val="371893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9D8B37-D90C-6102-2266-340BA6AC96FF}"/>
              </a:ext>
            </a:extLst>
          </p:cNvPr>
          <p:cNvSpPr>
            <a:spLocks noGrp="1"/>
          </p:cNvSpPr>
          <p:nvPr>
            <p:ph type="body" sz="quarter" idx="11"/>
          </p:nvPr>
        </p:nvSpPr>
        <p:spPr/>
        <p:txBody>
          <a:bodyPr/>
          <a:lstStyle/>
          <a:p>
            <a:r>
              <a:rPr lang="en-US"/>
              <a:t>THANK</a:t>
            </a:r>
          </a:p>
          <a:p>
            <a:r>
              <a:rPr lang="en-US"/>
              <a:t>YOU</a:t>
            </a:r>
          </a:p>
          <a:p>
            <a:r>
              <a:rPr lang="en-US"/>
              <a:t>THANK</a:t>
            </a:r>
          </a:p>
          <a:p>
            <a:r>
              <a:rPr lang="en-US"/>
              <a:t>YOU</a:t>
            </a:r>
          </a:p>
          <a:p>
            <a:r>
              <a:rPr lang="en-US"/>
              <a:t>THANK</a:t>
            </a:r>
          </a:p>
          <a:p>
            <a:r>
              <a:rPr lang="en-US"/>
              <a:t>YOU</a:t>
            </a:r>
          </a:p>
          <a:p>
            <a:r>
              <a:rPr lang="en-US"/>
              <a:t>THANK</a:t>
            </a:r>
          </a:p>
          <a:p>
            <a:endParaRPr lang="en-US"/>
          </a:p>
        </p:txBody>
      </p:sp>
      <p:pic>
        <p:nvPicPr>
          <p:cNvPr id="6" name="Picture Placeholder 5" descr="Close up of weights">
            <a:extLst>
              <a:ext uri="{FF2B5EF4-FFF2-40B4-BE49-F238E27FC236}">
                <a16:creationId xmlns:a16="http://schemas.microsoft.com/office/drawing/2014/main" id="{678C7CB8-7ECC-1DAB-BAFA-98B10CC572B2}"/>
              </a:ext>
            </a:extLst>
          </p:cNvPr>
          <p:cNvPicPr>
            <a:picLocks noGrp="1" noChangeAspect="1"/>
          </p:cNvPicPr>
          <p:nvPr>
            <p:ph type="pic" sz="quarter" idx="10"/>
          </p:nvPr>
        </p:nvPicPr>
        <p:blipFill>
          <a:blip r:embed="rId2"/>
          <a:srcRect t="127" b="127"/>
          <a:stretch>
            <a:fillRect/>
          </a:stretch>
        </p:blipFill>
        <p:spPr/>
      </p:pic>
      <p:sp>
        <p:nvSpPr>
          <p:cNvPr id="4" name="Title 3">
            <a:extLst>
              <a:ext uri="{FF2B5EF4-FFF2-40B4-BE49-F238E27FC236}">
                <a16:creationId xmlns:a16="http://schemas.microsoft.com/office/drawing/2014/main" id="{48489A72-1444-0D35-EE91-CB6DB322DF46}"/>
              </a:ext>
            </a:extLst>
          </p:cNvPr>
          <p:cNvSpPr>
            <a:spLocks noGrp="1"/>
          </p:cNvSpPr>
          <p:nvPr>
            <p:ph type="ctrTitle"/>
          </p:nvPr>
        </p:nvSpPr>
        <p:spPr/>
        <p:txBody>
          <a:bodyPr/>
          <a:lstStyle/>
          <a:p>
            <a:r>
              <a:rPr lang="en-US"/>
              <a:t>THANK YOU</a:t>
            </a:r>
          </a:p>
        </p:txBody>
      </p:sp>
      <p:sp>
        <p:nvSpPr>
          <p:cNvPr id="5" name="Subtitle 4">
            <a:extLst>
              <a:ext uri="{FF2B5EF4-FFF2-40B4-BE49-F238E27FC236}">
                <a16:creationId xmlns:a16="http://schemas.microsoft.com/office/drawing/2014/main" id="{037AAD62-A7B8-DCFD-7FCE-9F16BFC7B4A0}"/>
              </a:ext>
            </a:extLst>
          </p:cNvPr>
          <p:cNvSpPr>
            <a:spLocks noGrp="1"/>
          </p:cNvSpPr>
          <p:nvPr>
            <p:ph type="subTitle" idx="1"/>
          </p:nvPr>
        </p:nvSpPr>
        <p:spPr>
          <a:xfrm>
            <a:off x="585215" y="2926080"/>
            <a:ext cx="6766559" cy="1399032"/>
          </a:xfrm>
        </p:spPr>
        <p:txBody>
          <a:bodyPr/>
          <a:lstStyle/>
          <a:p>
            <a:endParaRPr lang="en-US"/>
          </a:p>
          <a:p>
            <a:r>
              <a:rPr lang="en-US"/>
              <a:t>https://github.com/egasan21/8020fit</a:t>
            </a:r>
          </a:p>
        </p:txBody>
      </p:sp>
      <p:sp>
        <p:nvSpPr>
          <p:cNvPr id="3" name="Freeform: Shape 2">
            <a:extLst>
              <a:ext uri="{FF2B5EF4-FFF2-40B4-BE49-F238E27FC236}">
                <a16:creationId xmlns:a16="http://schemas.microsoft.com/office/drawing/2014/main" id="{028E9403-A0EA-5AE2-46FE-16B24A022E16}"/>
              </a:ext>
              <a:ext uri="{C183D7F6-B498-43B3-948B-1728B52AA6E4}">
                <adec:decorative xmlns:adec="http://schemas.microsoft.com/office/drawing/2017/decorative" val="1"/>
              </a:ext>
            </a:extLst>
          </p:cNvPr>
          <p:cNvSpPr/>
          <p:nvPr/>
        </p:nvSpPr>
        <p:spPr>
          <a:xfrm>
            <a:off x="5985572" y="16934"/>
            <a:ext cx="6206426" cy="6841066"/>
          </a:xfrm>
          <a:custGeom>
            <a:avLst/>
            <a:gdLst>
              <a:gd name="connsiteX0" fmla="*/ 6206425 w 6206426"/>
              <a:gd name="connsiteY0" fmla="*/ 4313079 h 6841066"/>
              <a:gd name="connsiteX1" fmla="*/ 6206425 w 6206426"/>
              <a:gd name="connsiteY1" fmla="*/ 4359387 h 6841066"/>
              <a:gd name="connsiteX2" fmla="*/ 113691 w 6206426"/>
              <a:gd name="connsiteY2" fmla="*/ 6841066 h 6841066"/>
              <a:gd name="connsiteX3" fmla="*/ 0 w 6206426"/>
              <a:gd name="connsiteY3" fmla="*/ 6841066 h 6841066"/>
              <a:gd name="connsiteX4" fmla="*/ 2265176 w 6206426"/>
              <a:gd name="connsiteY4" fmla="*/ 0 h 6841066"/>
              <a:gd name="connsiteX5" fmla="*/ 2328689 w 6206426"/>
              <a:gd name="connsiteY5" fmla="*/ 1 h 6841066"/>
              <a:gd name="connsiteX6" fmla="*/ 6206426 w 6206426"/>
              <a:gd name="connsiteY6" fmla="*/ 3036767 h 6841066"/>
              <a:gd name="connsiteX7" fmla="*/ 6206426 w 6206426"/>
              <a:gd name="connsiteY7" fmla="*/ 3086507 h 684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26" h="6841066">
                <a:moveTo>
                  <a:pt x="6206425" y="4313079"/>
                </a:moveTo>
                <a:lnTo>
                  <a:pt x="6206425" y="4359387"/>
                </a:lnTo>
                <a:lnTo>
                  <a:pt x="113691" y="6841066"/>
                </a:lnTo>
                <a:lnTo>
                  <a:pt x="0" y="6841066"/>
                </a:lnTo>
                <a:close/>
                <a:moveTo>
                  <a:pt x="2265176" y="0"/>
                </a:moveTo>
                <a:lnTo>
                  <a:pt x="2328689" y="1"/>
                </a:lnTo>
                <a:lnTo>
                  <a:pt x="6206426" y="3036767"/>
                </a:lnTo>
                <a:lnTo>
                  <a:pt x="6206426" y="3086507"/>
                </a:lnTo>
                <a:close/>
              </a:path>
            </a:pathLst>
          </a:cu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Tree>
    <p:extLst>
      <p:ext uri="{BB962C8B-B14F-4D97-AF65-F5344CB8AC3E}">
        <p14:creationId xmlns:p14="http://schemas.microsoft.com/office/powerpoint/2010/main" val="4206148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Person lifting weights">
            <a:extLst>
              <a:ext uri="{FF2B5EF4-FFF2-40B4-BE49-F238E27FC236}">
                <a16:creationId xmlns:a16="http://schemas.microsoft.com/office/drawing/2014/main" id="{1174AD47-CA4E-5D68-F7F4-5168FE3EBB5C}"/>
              </a:ext>
            </a:extLst>
          </p:cNvPr>
          <p:cNvPicPr>
            <a:picLocks noGrp="1" noChangeAspect="1"/>
          </p:cNvPicPr>
          <p:nvPr>
            <p:ph type="pic" sz="quarter" idx="12"/>
          </p:nvPr>
        </p:nvPicPr>
        <p:blipFill rotWithShape="1">
          <a:blip r:embed="rId2"/>
          <a:srcRect l="14" r="14"/>
          <a:stretch/>
        </p:blipFill>
        <p:spPr/>
      </p:pic>
      <p:sp>
        <p:nvSpPr>
          <p:cNvPr id="3" name="Title 2">
            <a:extLst>
              <a:ext uri="{FF2B5EF4-FFF2-40B4-BE49-F238E27FC236}">
                <a16:creationId xmlns:a16="http://schemas.microsoft.com/office/drawing/2014/main" id="{240B671E-386C-CCAB-2C9D-C23BD3FDCCC8}"/>
              </a:ext>
            </a:extLst>
          </p:cNvPr>
          <p:cNvSpPr>
            <a:spLocks noGrp="1"/>
          </p:cNvSpPr>
          <p:nvPr>
            <p:ph type="title"/>
          </p:nvPr>
        </p:nvSpPr>
        <p:spPr/>
        <p:txBody>
          <a:bodyPr/>
          <a:lstStyle/>
          <a:p>
            <a:r>
              <a:rPr lang="en-US"/>
              <a:t>Project</a:t>
            </a:r>
          </a:p>
        </p:txBody>
      </p:sp>
      <p:sp>
        <p:nvSpPr>
          <p:cNvPr id="7" name="Text Placeholder 6">
            <a:extLst>
              <a:ext uri="{FF2B5EF4-FFF2-40B4-BE49-F238E27FC236}">
                <a16:creationId xmlns:a16="http://schemas.microsoft.com/office/drawing/2014/main" id="{2AB794EC-1645-73CA-5102-9AB17B0BE37F}"/>
              </a:ext>
            </a:extLst>
          </p:cNvPr>
          <p:cNvSpPr>
            <a:spLocks noGrp="1"/>
          </p:cNvSpPr>
          <p:nvPr>
            <p:ph type="body" sz="quarter" idx="14"/>
          </p:nvPr>
        </p:nvSpPr>
        <p:spPr/>
        <p:txBody>
          <a:bodyPr/>
          <a:lstStyle/>
          <a:p>
            <a:r>
              <a:rPr lang="en-US"/>
              <a:t>Project</a:t>
            </a:r>
          </a:p>
        </p:txBody>
      </p:sp>
      <p:sp>
        <p:nvSpPr>
          <p:cNvPr id="8" name="Text Placeholder 7">
            <a:extLst>
              <a:ext uri="{FF2B5EF4-FFF2-40B4-BE49-F238E27FC236}">
                <a16:creationId xmlns:a16="http://schemas.microsoft.com/office/drawing/2014/main" id="{23FCFEAC-DF8A-10E6-06AA-836C6138AFD9}"/>
              </a:ext>
            </a:extLst>
          </p:cNvPr>
          <p:cNvSpPr>
            <a:spLocks noGrp="1"/>
          </p:cNvSpPr>
          <p:nvPr>
            <p:ph type="body" sz="quarter" idx="15"/>
          </p:nvPr>
        </p:nvSpPr>
        <p:spPr/>
        <p:txBody>
          <a:bodyPr/>
          <a:lstStyle/>
          <a:p>
            <a:r>
              <a:rPr lang="en-US"/>
              <a:t>Project</a:t>
            </a:r>
          </a:p>
        </p:txBody>
      </p:sp>
      <p:sp>
        <p:nvSpPr>
          <p:cNvPr id="23" name="Content Placeholder 22">
            <a:extLst>
              <a:ext uri="{FF2B5EF4-FFF2-40B4-BE49-F238E27FC236}">
                <a16:creationId xmlns:a16="http://schemas.microsoft.com/office/drawing/2014/main" id="{52F36FCF-FC69-9A64-82B1-839259A36056}"/>
              </a:ext>
            </a:extLst>
          </p:cNvPr>
          <p:cNvSpPr>
            <a:spLocks noGrp="1"/>
          </p:cNvSpPr>
          <p:nvPr>
            <p:ph sz="quarter" idx="13"/>
          </p:nvPr>
        </p:nvSpPr>
        <p:spPr/>
        <p:txBody>
          <a:bodyPr/>
          <a:lstStyle/>
          <a:p>
            <a:r>
              <a:rPr lang="en-US">
                <a:latin typeface="Univers Condensed" panose="020B0506020202050204" pitchFamily="34" charset="0"/>
                <a:cs typeface="Calibri"/>
              </a:rPr>
              <a:t>8020FIT.AI is a comprehensive webapp deigned to optimize nutrition and fitness tracking. End users will take an in-depth quiz on what their fitness goals are as well as body measurements and goal body measurements. The AI will then create custom tailored workouts, and meal plans for the user. End users will also be able to log their workouts and macros to see if they’re on track.</a:t>
            </a:r>
            <a:endParaRPr lang="en-US" sz="1800">
              <a:latin typeface="Univers Condensed" panose="020B0506020202050204" pitchFamily="34" charset="0"/>
              <a:cs typeface="Calibri"/>
            </a:endParaRPr>
          </a:p>
        </p:txBody>
      </p:sp>
      <p:sp>
        <p:nvSpPr>
          <p:cNvPr id="4" name="Footer Placeholder 3">
            <a:extLst>
              <a:ext uri="{FF2B5EF4-FFF2-40B4-BE49-F238E27FC236}">
                <a16:creationId xmlns:a16="http://schemas.microsoft.com/office/drawing/2014/main" id="{F88C3CA3-F38D-B2B9-09DF-CB36019DC839}"/>
              </a:ext>
            </a:extLst>
          </p:cNvPr>
          <p:cNvSpPr>
            <a:spLocks noGrp="1"/>
          </p:cNvSpPr>
          <p:nvPr>
            <p:ph type="ftr" sz="quarter" idx="10"/>
          </p:nvPr>
        </p:nvSpPr>
        <p:spPr/>
        <p:txBody>
          <a:bodyPr/>
          <a:lstStyle/>
          <a:p>
            <a:r>
              <a:rPr lang="en-US"/>
              <a:t>Fitness Presentation</a:t>
            </a:r>
          </a:p>
        </p:txBody>
      </p:sp>
      <p:sp>
        <p:nvSpPr>
          <p:cNvPr id="5" name="Slide Number Placeholder 4">
            <a:extLst>
              <a:ext uri="{FF2B5EF4-FFF2-40B4-BE49-F238E27FC236}">
                <a16:creationId xmlns:a16="http://schemas.microsoft.com/office/drawing/2014/main" id="{C1FAA4B0-B9FC-092E-9629-0B112527C8E3}"/>
              </a:ext>
            </a:extLst>
          </p:cNvPr>
          <p:cNvSpPr>
            <a:spLocks noGrp="1"/>
          </p:cNvSpPr>
          <p:nvPr>
            <p:ph type="sldNum" sz="quarter" idx="11"/>
          </p:nvPr>
        </p:nvSpPr>
        <p:spPr/>
        <p:txBody>
          <a:bodyPr/>
          <a:lstStyle/>
          <a:p>
            <a:fld id="{294A09A9-5501-47C1-A89A-A340965A2BE2}" type="slidenum">
              <a:rPr lang="en-US" smtClean="0"/>
              <a:pPr/>
              <a:t>7</a:t>
            </a:fld>
            <a:endParaRPr lang="en-US"/>
          </a:p>
        </p:txBody>
      </p:sp>
    </p:spTree>
    <p:extLst>
      <p:ext uri="{BB962C8B-B14F-4D97-AF65-F5344CB8AC3E}">
        <p14:creationId xmlns:p14="http://schemas.microsoft.com/office/powerpoint/2010/main" val="3054453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BFD4C-008B-94FC-B52C-F0C0CE43A0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C34F30-7F02-1C96-C0E6-3F6EB001C8A4}"/>
              </a:ext>
            </a:extLst>
          </p:cNvPr>
          <p:cNvSpPr>
            <a:spLocks noGrp="1"/>
          </p:cNvSpPr>
          <p:nvPr>
            <p:ph type="title"/>
          </p:nvPr>
        </p:nvSpPr>
        <p:spPr>
          <a:xfrm>
            <a:off x="627876" y="381001"/>
            <a:ext cx="9656985" cy="864140"/>
          </a:xfrm>
        </p:spPr>
        <p:txBody>
          <a:bodyPr>
            <a:normAutofit fontScale="90000"/>
          </a:bodyPr>
          <a:lstStyle/>
          <a:p>
            <a:r>
              <a:rPr lang="en-US">
                <a:ln w="15875">
                  <a:solidFill>
                    <a:srgbClr val="FFFFFF"/>
                  </a:solidFill>
                </a:ln>
                <a:solidFill>
                  <a:schemeClr val="bg2"/>
                </a:solidFill>
              </a:rPr>
              <a:t>MVP (Minimum Viable Product)</a:t>
            </a:r>
            <a:endParaRPr lang="en-US">
              <a:solidFill>
                <a:schemeClr val="bg2"/>
              </a:solidFill>
            </a:endParaRPr>
          </a:p>
        </p:txBody>
      </p:sp>
      <p:sp>
        <p:nvSpPr>
          <p:cNvPr id="3" name="Footer Placeholder 2">
            <a:extLst>
              <a:ext uri="{FF2B5EF4-FFF2-40B4-BE49-F238E27FC236}">
                <a16:creationId xmlns:a16="http://schemas.microsoft.com/office/drawing/2014/main" id="{7B659FCB-2516-6889-8790-B9467F7C86CB}"/>
              </a:ext>
            </a:extLst>
          </p:cNvPr>
          <p:cNvSpPr>
            <a:spLocks noGrp="1"/>
          </p:cNvSpPr>
          <p:nvPr>
            <p:ph type="ftr" sz="quarter" idx="10"/>
          </p:nvPr>
        </p:nvSpPr>
        <p:spPr/>
        <p:txBody>
          <a:bodyPr/>
          <a:lstStyle/>
          <a:p>
            <a:r>
              <a:rPr lang="en-US"/>
              <a:t>Fitness Presentation</a:t>
            </a:r>
          </a:p>
        </p:txBody>
      </p:sp>
      <p:sp>
        <p:nvSpPr>
          <p:cNvPr id="4" name="Slide Number Placeholder 3">
            <a:extLst>
              <a:ext uri="{FF2B5EF4-FFF2-40B4-BE49-F238E27FC236}">
                <a16:creationId xmlns:a16="http://schemas.microsoft.com/office/drawing/2014/main" id="{AEF5A5AA-F515-A088-1162-4073B9CDBCC3}"/>
              </a:ext>
            </a:extLst>
          </p:cNvPr>
          <p:cNvSpPr>
            <a:spLocks noGrp="1"/>
          </p:cNvSpPr>
          <p:nvPr>
            <p:ph type="sldNum" sz="quarter" idx="11"/>
          </p:nvPr>
        </p:nvSpPr>
        <p:spPr/>
        <p:txBody>
          <a:bodyPr/>
          <a:lstStyle/>
          <a:p>
            <a:fld id="{294A09A9-5501-47C1-A89A-A340965A2BE2}" type="slidenum">
              <a:rPr lang="en-US" smtClean="0"/>
              <a:pPr/>
              <a:t>8</a:t>
            </a:fld>
            <a:endParaRPr lang="en-US"/>
          </a:p>
        </p:txBody>
      </p:sp>
      <p:sp>
        <p:nvSpPr>
          <p:cNvPr id="7" name="TextBox 6">
            <a:extLst>
              <a:ext uri="{FF2B5EF4-FFF2-40B4-BE49-F238E27FC236}">
                <a16:creationId xmlns:a16="http://schemas.microsoft.com/office/drawing/2014/main" id="{742A44F3-235B-0853-3C37-51DC79167517}"/>
              </a:ext>
            </a:extLst>
          </p:cNvPr>
          <p:cNvSpPr txBox="1"/>
          <p:nvPr/>
        </p:nvSpPr>
        <p:spPr>
          <a:xfrm>
            <a:off x="641275" y="1476875"/>
            <a:ext cx="9638557"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chemeClr val="bg1"/>
              </a:solidFill>
            </a:endParaRPr>
          </a:p>
          <a:p>
            <a:pPr>
              <a:buFont typeface="Calibri"/>
              <a:buChar char="-"/>
            </a:pPr>
            <a:r>
              <a:rPr lang="en-US" sz="2100">
                <a:solidFill>
                  <a:schemeClr val="bg1"/>
                </a:solidFill>
                <a:ea typeface="+mn-lt"/>
                <a:cs typeface="+mn-lt"/>
              </a:rPr>
              <a:t> User Profile and Registration</a:t>
            </a:r>
            <a:endParaRPr lang="en-US">
              <a:solidFill>
                <a:schemeClr val="bg1"/>
              </a:solidFill>
            </a:endParaRPr>
          </a:p>
          <a:p>
            <a:r>
              <a:rPr lang="en-US" sz="2100">
                <a:solidFill>
                  <a:schemeClr val="bg1"/>
                </a:solidFill>
                <a:ea typeface="+mn-lt"/>
                <a:cs typeface="+mn-lt"/>
              </a:rPr>
              <a:t> a. Obtain user data via onboarding quiz: age, height, weight, fitness goals/experiences, workout preferences</a:t>
            </a:r>
            <a:endParaRPr lang="en-US">
              <a:solidFill>
                <a:schemeClr val="bg1"/>
              </a:solidFill>
            </a:endParaRPr>
          </a:p>
          <a:p>
            <a:endParaRPr lang="en-US" sz="2100">
              <a:solidFill>
                <a:schemeClr val="bg1"/>
              </a:solidFill>
              <a:ea typeface="+mn-lt"/>
              <a:cs typeface="+mn-lt"/>
            </a:endParaRPr>
          </a:p>
          <a:p>
            <a:pPr>
              <a:buFont typeface="Calibri"/>
              <a:buChar char="-"/>
            </a:pPr>
            <a:r>
              <a:rPr lang="en-US" sz="2100">
                <a:solidFill>
                  <a:schemeClr val="bg1"/>
                </a:solidFill>
                <a:ea typeface="+mn-lt"/>
                <a:cs typeface="+mn-lt"/>
              </a:rPr>
              <a:t> Workout  And Meal Plan Regiment/Recommendation – API</a:t>
            </a:r>
            <a:endParaRPr lang="en-US">
              <a:solidFill>
                <a:schemeClr val="bg1"/>
              </a:solidFill>
            </a:endParaRPr>
          </a:p>
          <a:p>
            <a:r>
              <a:rPr lang="en-US" sz="2100">
                <a:solidFill>
                  <a:schemeClr val="bg1"/>
                </a:solidFill>
                <a:ea typeface="+mn-lt"/>
                <a:cs typeface="+mn-lt"/>
              </a:rPr>
              <a:t>a. Workout and Meal Plans are fetched off </a:t>
            </a:r>
            <a:r>
              <a:rPr lang="en-US" sz="2100" err="1">
                <a:solidFill>
                  <a:schemeClr val="bg1"/>
                </a:solidFill>
                <a:ea typeface="+mn-lt"/>
                <a:cs typeface="+mn-lt"/>
              </a:rPr>
              <a:t>ExerciseDB</a:t>
            </a:r>
            <a:r>
              <a:rPr lang="en-US" sz="2100">
                <a:solidFill>
                  <a:schemeClr val="bg1"/>
                </a:solidFill>
                <a:ea typeface="+mn-lt"/>
                <a:cs typeface="+mn-lt"/>
              </a:rPr>
              <a:t> API and </a:t>
            </a:r>
            <a:r>
              <a:rPr lang="en-US" sz="2100" err="1">
                <a:solidFill>
                  <a:schemeClr val="bg1"/>
                </a:solidFill>
                <a:ea typeface="+mn-lt"/>
                <a:cs typeface="+mn-lt"/>
              </a:rPr>
              <a:t>Spooncular</a:t>
            </a:r>
            <a:r>
              <a:rPr lang="en-US" sz="2100">
                <a:solidFill>
                  <a:schemeClr val="bg1"/>
                </a:solidFill>
                <a:ea typeface="+mn-lt"/>
                <a:cs typeface="+mn-lt"/>
              </a:rPr>
              <a:t> API based off end user quiz metrics</a:t>
            </a:r>
            <a:endParaRPr lang="en-US">
              <a:solidFill>
                <a:schemeClr val="bg1"/>
              </a:solidFill>
            </a:endParaRPr>
          </a:p>
          <a:p>
            <a:endParaRPr lang="en-US" sz="2100">
              <a:solidFill>
                <a:schemeClr val="bg1"/>
              </a:solidFill>
            </a:endParaRPr>
          </a:p>
          <a:p>
            <a:pPr marL="342900" indent="-342900">
              <a:buFont typeface="Calibri"/>
              <a:buChar char="-"/>
            </a:pPr>
            <a:r>
              <a:rPr lang="en-US" sz="2100">
                <a:solidFill>
                  <a:schemeClr val="bg1"/>
                </a:solidFill>
              </a:rPr>
              <a:t>Maintain user friendly webapp</a:t>
            </a:r>
          </a:p>
          <a:p>
            <a:endParaRPr lang="en-US" sz="2100">
              <a:solidFill>
                <a:schemeClr val="bg1"/>
              </a:solidFill>
            </a:endParaRPr>
          </a:p>
          <a:p>
            <a:pPr marL="342900" indent="-342900">
              <a:buFont typeface="Calibri"/>
              <a:buChar char="-"/>
            </a:pPr>
            <a:r>
              <a:rPr lang="en-US" sz="2100">
                <a:solidFill>
                  <a:schemeClr val="bg1"/>
                </a:solidFill>
              </a:rPr>
              <a:t>AI Chatbot</a:t>
            </a:r>
          </a:p>
          <a:p>
            <a:r>
              <a:rPr lang="en-US" sz="2100">
                <a:solidFill>
                  <a:schemeClr val="bg1"/>
                </a:solidFill>
              </a:rPr>
              <a:t>a. Develop AI chat bot that can answer FAQs based on fitness</a:t>
            </a:r>
            <a:endParaRPr lang="en-US">
              <a:solidFill>
                <a:schemeClr val="bg1"/>
              </a:solidFill>
            </a:endParaRPr>
          </a:p>
          <a:p>
            <a:pPr marL="285750" indent="-285750">
              <a:buFont typeface="Calibri"/>
              <a:buChar char="-"/>
            </a:pPr>
            <a:br>
              <a:rPr lang="en-US"/>
            </a:br>
            <a:endParaRPr lang="en-US"/>
          </a:p>
          <a:p>
            <a:pPr marL="285750" indent="-285750">
              <a:buFont typeface="Calibri"/>
              <a:buChar char="-"/>
            </a:pPr>
            <a:endParaRPr lang="en-US">
              <a:solidFill>
                <a:schemeClr val="bg1"/>
              </a:solidFill>
            </a:endParaRPr>
          </a:p>
          <a:p>
            <a:pPr marL="285750" indent="-285750">
              <a:buFont typeface="Calibri"/>
              <a:buChar char="-"/>
            </a:pPr>
            <a:endParaRPr lang="en-US">
              <a:solidFill>
                <a:schemeClr val="bg1"/>
              </a:solidFill>
            </a:endParaRPr>
          </a:p>
        </p:txBody>
      </p:sp>
    </p:spTree>
    <p:extLst>
      <p:ext uri="{BB962C8B-B14F-4D97-AF65-F5344CB8AC3E}">
        <p14:creationId xmlns:p14="http://schemas.microsoft.com/office/powerpoint/2010/main" val="3422323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4CB6C-BC9F-7BED-3B9E-8D6C19EEE075}"/>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9C9797E5-C3CA-1903-D2B9-0AE593BA67D4}"/>
              </a:ext>
            </a:extLst>
          </p:cNvPr>
          <p:cNvSpPr>
            <a:spLocks noGrp="1"/>
          </p:cNvSpPr>
          <p:nvPr>
            <p:ph type="ftr" sz="quarter" idx="3"/>
          </p:nvPr>
        </p:nvSpPr>
        <p:spPr/>
        <p:txBody>
          <a:bodyPr/>
          <a:lstStyle/>
          <a:p>
            <a:r>
              <a:rPr lang="en-US"/>
              <a:t>Fitness Presentation</a:t>
            </a:r>
          </a:p>
        </p:txBody>
      </p:sp>
      <p:sp>
        <p:nvSpPr>
          <p:cNvPr id="5" name="Slide Number Placeholder 4">
            <a:extLst>
              <a:ext uri="{FF2B5EF4-FFF2-40B4-BE49-F238E27FC236}">
                <a16:creationId xmlns:a16="http://schemas.microsoft.com/office/drawing/2014/main" id="{16548B97-5CC3-638F-4ADA-454507E66D5D}"/>
              </a:ext>
            </a:extLst>
          </p:cNvPr>
          <p:cNvSpPr>
            <a:spLocks noGrp="1"/>
          </p:cNvSpPr>
          <p:nvPr>
            <p:ph type="sldNum" sz="quarter" idx="4"/>
          </p:nvPr>
        </p:nvSpPr>
        <p:spPr/>
        <p:txBody>
          <a:bodyPr/>
          <a:lstStyle/>
          <a:p>
            <a:fld id="{294A09A9-5501-47C1-A89A-A340965A2BE2}" type="slidenum">
              <a:rPr lang="en-US" smtClean="0"/>
              <a:pPr/>
              <a:t>9</a:t>
            </a:fld>
            <a:endParaRPr lang="en-US"/>
          </a:p>
        </p:txBody>
      </p:sp>
      <p:pic>
        <p:nvPicPr>
          <p:cNvPr id="6" name="Picture 5">
            <a:extLst>
              <a:ext uri="{FF2B5EF4-FFF2-40B4-BE49-F238E27FC236}">
                <a16:creationId xmlns:a16="http://schemas.microsoft.com/office/drawing/2014/main" id="{F1BFB22C-3A1E-3D13-A1F3-1F67B4B557C8}"/>
              </a:ext>
            </a:extLst>
          </p:cNvPr>
          <p:cNvPicPr>
            <a:picLocks noChangeAspect="1"/>
          </p:cNvPicPr>
          <p:nvPr/>
        </p:nvPicPr>
        <p:blipFill>
          <a:blip r:embed="rId2"/>
          <a:stretch>
            <a:fillRect/>
          </a:stretch>
        </p:blipFill>
        <p:spPr>
          <a:xfrm>
            <a:off x="3022601" y="315912"/>
            <a:ext cx="5311210" cy="5861052"/>
          </a:xfrm>
          <a:prstGeom prst="rect">
            <a:avLst/>
          </a:prstGeom>
        </p:spPr>
      </p:pic>
    </p:spTree>
    <p:extLst>
      <p:ext uri="{BB962C8B-B14F-4D97-AF65-F5344CB8AC3E}">
        <p14:creationId xmlns:p14="http://schemas.microsoft.com/office/powerpoint/2010/main" val="474355061"/>
      </p:ext>
    </p:extLst>
  </p:cSld>
  <p:clrMapOvr>
    <a:masterClrMapping/>
  </p:clrMapOvr>
</p:sld>
</file>

<file path=ppt/theme/theme1.xml><?xml version="1.0" encoding="utf-8"?>
<a:theme xmlns:a="http://schemas.openxmlformats.org/drawingml/2006/main" name="Office Theme">
  <a:themeElements>
    <a:clrScheme name="Fitness Design">
      <a:dk1>
        <a:srgbClr val="000000"/>
      </a:dk1>
      <a:lt1>
        <a:srgbClr val="FFFFFF"/>
      </a:lt1>
      <a:dk2>
        <a:srgbClr val="44546A"/>
      </a:dk2>
      <a:lt2>
        <a:srgbClr val="E7E6E6"/>
      </a:lt2>
      <a:accent1>
        <a:srgbClr val="C6FC15"/>
      </a:accent1>
      <a:accent2>
        <a:srgbClr val="2C28E9"/>
      </a:accent2>
      <a:accent3>
        <a:srgbClr val="FF2828"/>
      </a:accent3>
      <a:accent4>
        <a:srgbClr val="41DC6E"/>
      </a:accent4>
      <a:accent5>
        <a:srgbClr val="FBB92C"/>
      </a:accent5>
      <a:accent6>
        <a:srgbClr val="637F12"/>
      </a:accent6>
      <a:hlink>
        <a:srgbClr val="0563C1"/>
      </a:hlink>
      <a:folHlink>
        <a:srgbClr val="954F72"/>
      </a:folHlink>
    </a:clrScheme>
    <a:fontScheme name="Custom 40">
      <a:majorFont>
        <a:latin typeface="Univers"/>
        <a:ea typeface=""/>
        <a:cs typeface=""/>
      </a:majorFont>
      <a:minorFont>
        <a:latin typeface="Univers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tness_Design_Win32_SD_v8" id="{2F852D75-08F9-4C5C-B1BD-4C0FC770542A}" vid="{332E6C56-D8B6-46DF-8A00-8AEC565BD2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73D4710A-DD3F-42AD-85D2-44BD9E6FEF8F}">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04CDE3F-B8C2-4BD4-A62C-403E2F61E64B}">
  <ds:schemaRefs>
    <ds:schemaRef ds:uri="http://schemas.microsoft.com/sharepoint/v3/contenttype/forms"/>
  </ds:schemaRefs>
</ds:datastoreItem>
</file>

<file path=customXml/itemProps3.xml><?xml version="1.0" encoding="utf-8"?>
<ds:datastoreItem xmlns:ds="http://schemas.openxmlformats.org/officeDocument/2006/customXml" ds:itemID="{F9075954-2B3E-4F12-B048-376C0BA053E0}">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Fitness design</Template>
  <Application>Microsoft Office PowerPoint</Application>
  <PresentationFormat>Widescreen</PresentationFormat>
  <Slides>63</Slides>
  <Notes>8</Notes>
  <HiddenSlides>0</HiddenSlide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Office Theme</vt:lpstr>
      <vt:lpstr>8020fit.ai sprint 3</vt:lpstr>
      <vt:lpstr>AGENDA </vt:lpstr>
      <vt:lpstr>MEET the fitforce team </vt:lpstr>
      <vt:lpstr>MEET THE FITFORCE TEAM</vt:lpstr>
      <vt:lpstr>ADJUSTMENTS OF FEEDBACK</vt:lpstr>
      <vt:lpstr>Problem </vt:lpstr>
      <vt:lpstr>Project</vt:lpstr>
      <vt:lpstr>MVP (Minimum Viable Product)</vt:lpstr>
      <vt:lpstr>PowerPoint Presentation</vt:lpstr>
      <vt:lpstr>Overview </vt:lpstr>
      <vt:lpstr>Working </vt:lpstr>
      <vt:lpstr>college </vt:lpstr>
      <vt:lpstr>Middle aged </vt:lpstr>
      <vt:lpstr>Technologies </vt:lpstr>
      <vt:lpstr>Technologies </vt:lpstr>
      <vt:lpstr>algorithms</vt:lpstr>
      <vt:lpstr>algorithms</vt:lpstr>
      <vt:lpstr>algorithms</vt:lpstr>
      <vt:lpstr>CaDence</vt:lpstr>
      <vt:lpstr>PowerPoint Presentation</vt:lpstr>
      <vt:lpstr>PowerPoint Presentation</vt:lpstr>
      <vt:lpstr>PowerPoint Presentation</vt:lpstr>
      <vt:lpstr>PowerPoint Presentation</vt:lpstr>
      <vt:lpstr>PowerPoint Presentation</vt:lpstr>
      <vt:lpstr>PowerPoint Presentation</vt:lpstr>
      <vt:lpstr>Sprint 1 Recap</vt:lpstr>
      <vt:lpstr>Sprint 2 Recap</vt:lpstr>
      <vt:lpstr>Product Backlog</vt:lpstr>
      <vt:lpstr>Product Backlog (cont'd)</vt:lpstr>
      <vt:lpstr>Product Backlog (cont'd)</vt:lpstr>
      <vt:lpstr>Product Backlog (cont'd)</vt:lpstr>
      <vt:lpstr>Sprint 3 - Technical User Stories</vt:lpstr>
      <vt:lpstr>Sprint 3 - Technical User Stories</vt:lpstr>
      <vt:lpstr>Sprint 3 - Technical User Stories</vt:lpstr>
      <vt:lpstr>PowerPoint Presentation</vt:lpstr>
      <vt:lpstr>PowerPoint Presentation</vt:lpstr>
      <vt:lpstr>Sprint 3 Test Cases</vt:lpstr>
      <vt:lpstr>Sprint 3 Test Cases (cont'd)</vt:lpstr>
      <vt:lpstr>Sprint 3 Stories Completed and Not</vt:lpstr>
      <vt:lpstr>Sprint 3 Stories Completed and Not</vt:lpstr>
      <vt:lpstr>Team Velocity</vt:lpstr>
      <vt:lpstr>Team Historical &amp; Average Velocity</vt:lpstr>
      <vt:lpstr>Team Historical &amp; Average Committed Ratio</vt:lpstr>
      <vt:lpstr>Committed Ratio</vt:lpstr>
      <vt:lpstr>Sprint 3 Burndown Chart</vt:lpstr>
      <vt:lpstr>Retrospective</vt:lpstr>
      <vt:lpstr>Screenshot</vt:lpstr>
      <vt:lpstr>Screenshot</vt:lpstr>
      <vt:lpstr>Screenshot</vt:lpstr>
      <vt:lpstr>Screenshot</vt:lpstr>
      <vt:lpstr>Screenshot</vt:lpstr>
      <vt:lpstr>Screenshot</vt:lpstr>
      <vt:lpstr>Screenshot</vt:lpstr>
      <vt:lpstr>Screenshot</vt:lpstr>
      <vt:lpstr>Screenshot</vt:lpstr>
      <vt:lpstr>Screenshot</vt:lpstr>
      <vt:lpstr>Screenshot</vt:lpstr>
      <vt:lpstr>Screenshot</vt:lpstr>
      <vt:lpstr>Screenshot</vt:lpstr>
      <vt:lpstr>API</vt:lpstr>
      <vt:lpstr>API</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Rohan Patel</dc:creator>
  <cp:revision>4</cp:revision>
  <dcterms:created xsi:type="dcterms:W3CDTF">2025-02-04T23:40:21Z</dcterms:created>
  <dcterms:modified xsi:type="dcterms:W3CDTF">2025-05-05T01:19:18Z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